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1pPr>
    <a:lvl2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2pPr>
    <a:lvl3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3pPr>
    <a:lvl4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4pPr>
    <a:lvl5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5pPr>
    <a:lvl6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6pPr>
    <a:lvl7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7pPr>
    <a:lvl8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8pPr>
    <a:lvl9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b="def" i="def"/>
      <a:tcStyle>
        <a:tcBdr/>
        <a:fill>
          <a:solidFill>
            <a:srgbClr val="E6EE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b="def" i="def"/>
      <a:tcStyle>
        <a:tcBdr/>
        <a:fill>
          <a:solidFill>
            <a:srgbClr val="E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b="def" i="def"/>
      <a:tcStyle>
        <a:tcBdr/>
        <a:fill>
          <a:solidFill>
            <a:srgbClr val="FA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p:nvPr>
            <p:ph type="sldImg"/>
          </p:nvPr>
        </p:nvSpPr>
        <p:spPr>
          <a:xfrm>
            <a:off x="1143000" y="685800"/>
            <a:ext cx="4572000" cy="3429000"/>
          </a:xfrm>
          <a:prstGeom prst="rect">
            <a:avLst/>
          </a:prstGeom>
        </p:spPr>
        <p:txBody>
          <a:bodyPr/>
          <a:lstStyle/>
          <a:p>
            <a:pPr/>
          </a:p>
        </p:txBody>
      </p:sp>
      <p:sp>
        <p:nvSpPr>
          <p:cNvPr id="702" name="Shape 7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a:pPr/>
          </a:p>
        </p:txBody>
      </p:sp>
      <p:sp>
        <p:nvSpPr>
          <p:cNvPr id="885" name="Shape 885"/>
          <p:cNvSpPr/>
          <p:nvPr>
            <p:ph type="body" sz="quarter" idx="1"/>
          </p:nvPr>
        </p:nvSpPr>
        <p:spPr>
          <a:prstGeom prst="rect">
            <a:avLst/>
          </a:prstGeom>
        </p:spPr>
        <p:txBody>
          <a:bodyPr/>
          <a:lstStyle/>
          <a:p>
            <a:pPr/>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Shape 899"/>
          <p:cNvSpPr/>
          <p:nvPr>
            <p:ph type="sldImg"/>
          </p:nvPr>
        </p:nvSpPr>
        <p:spPr>
          <a:prstGeom prst="rect">
            <a:avLst/>
          </a:prstGeom>
        </p:spPr>
        <p:txBody>
          <a:bodyPr/>
          <a:lstStyle/>
          <a:p>
            <a:pPr/>
          </a:p>
        </p:txBody>
      </p:sp>
      <p:sp>
        <p:nvSpPr>
          <p:cNvPr id="900" name="Shape 900"/>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lvl="1" marL="628561" indent="-171450">
              <a:buSzPct val="100000"/>
              <a:buFont typeface="Arial"/>
              <a:buChar char="•"/>
            </a:pPr>
            <a:r>
              <a:t>API Portal with design details for APIs </a:t>
            </a:r>
          </a:p>
          <a:p>
            <a:pPr lvl="1" marL="628561" indent="-171450">
              <a:buSzPct val="100000"/>
              <a:buFont typeface="Arial"/>
              <a:buChar char="•"/>
            </a:pPr>
            <a:r>
              <a:t>Postman example call with returned details about artist</a:t>
            </a:r>
          </a:p>
          <a:p>
            <a:pPr marL="171450" indent="-171450">
              <a:buSzPct val="100000"/>
              <a:buFont typeface="Arial"/>
              <a:buChar char="•"/>
            </a:pPr>
            <a:r>
              <a:t>Demo</a:t>
            </a:r>
          </a:p>
          <a:p>
            <a:pPr lvl="1" marL="628561" indent="-171450">
              <a:buSzPct val="100000"/>
              <a:buFont typeface="Arial"/>
              <a:buChar char="•"/>
            </a:pPr>
            <a:r>
              <a:t>Show an API in API CS ; </a:t>
            </a:r>
          </a:p>
          <a:p>
            <a:pPr lvl="1" marL="62856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6" name="Shape 1016"/>
          <p:cNvSpPr/>
          <p:nvPr>
            <p:ph type="sldImg"/>
          </p:nvPr>
        </p:nvSpPr>
        <p:spPr>
          <a:prstGeom prst="rect">
            <a:avLst/>
          </a:prstGeom>
        </p:spPr>
        <p:txBody>
          <a:bodyPr/>
          <a:lstStyle/>
          <a:p>
            <a:pPr/>
          </a:p>
        </p:txBody>
      </p:sp>
      <p:sp>
        <p:nvSpPr>
          <p:cNvPr id="1017" name="Shape 1017"/>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lvl="1" marL="628561" indent="-171450">
              <a:buSzPct val="100000"/>
              <a:buFont typeface="Arial"/>
              <a:buChar char="•"/>
            </a:pPr>
            <a:r>
              <a:t>ICS </a:t>
            </a:r>
            <a:r>
              <a:rPr sz="2800"/>
              <a:t>business indicators/instances for new artist for IOT =&gt; PCS and PCS =&gt; SOA CS – showing new artist</a:t>
            </a:r>
            <a:endParaRPr sz="2800"/>
          </a:p>
          <a:p>
            <a:pPr marL="171450" indent="-171450">
              <a:buSzPct val="100000"/>
              <a:buFont typeface="Arial"/>
              <a:buChar char="•"/>
            </a:pPr>
            <a:r>
              <a:t>Demo</a:t>
            </a:r>
          </a:p>
          <a:p>
            <a:pPr lvl="1" marL="914309"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4" name="Shape 1074"/>
          <p:cNvSpPr/>
          <p:nvPr>
            <p:ph type="sldImg"/>
          </p:nvPr>
        </p:nvSpPr>
        <p:spPr>
          <a:prstGeom prst="rect">
            <a:avLst/>
          </a:prstGeom>
        </p:spPr>
        <p:txBody>
          <a:bodyPr/>
          <a:lstStyle/>
          <a:p>
            <a:pPr/>
          </a:p>
        </p:txBody>
      </p:sp>
      <p:sp>
        <p:nvSpPr>
          <p:cNvPr id="1075" name="Shape 1075"/>
          <p:cNvSpPr/>
          <p:nvPr>
            <p:ph type="body" sz="quarter" idx="1"/>
          </p:nvPr>
        </p:nvSpPr>
        <p:spPr>
          <a:prstGeom prst="rect">
            <a:avLst/>
          </a:prstGeom>
        </p:spPr>
        <p:txBody>
          <a:bodyPr/>
          <a:lstStyle/>
          <a:p>
            <a:pPr/>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9" name="Shape 1079"/>
          <p:cNvSpPr/>
          <p:nvPr>
            <p:ph type="sldImg"/>
          </p:nvPr>
        </p:nvSpPr>
        <p:spPr>
          <a:prstGeom prst="rect">
            <a:avLst/>
          </a:prstGeom>
        </p:spPr>
        <p:txBody>
          <a:bodyPr/>
          <a:lstStyle/>
          <a:p>
            <a:pPr/>
          </a:p>
        </p:txBody>
      </p:sp>
      <p:sp>
        <p:nvSpPr>
          <p:cNvPr id="1080" name="Shape 1080"/>
          <p:cNvSpPr/>
          <p:nvPr>
            <p:ph type="body" sz="quarter" idx="1"/>
          </p:nvPr>
        </p:nvSpPr>
        <p:spPr>
          <a:prstGeom prst="rect">
            <a:avLst/>
          </a:prstGeom>
        </p:spPr>
        <p:txBody>
          <a:bodyPr/>
          <a:lstStyle/>
          <a:p>
            <a:pPr/>
            <a:r>
              <a:t>From the Ops perspective: demonstrate in OMC APM &amp; Log Analytics how the user requests to for example the Portal can be tracked, all the way down to the underlying code executed on one of several cloud services (ACC, SOA CS, JCS,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HALLO WIT">
    <p:spTree>
      <p:nvGrpSpPr>
        <p:cNvPr id="1" name=""/>
        <p:cNvGrpSpPr/>
        <p:nvPr/>
      </p:nvGrpSpPr>
      <p:grpSpPr>
        <a:xfrm>
          <a:off x="0" y="0"/>
          <a:ext cx="0" cy="0"/>
          <a:chOff x="0" y="0"/>
          <a:chExt cx="0" cy="0"/>
        </a:xfrm>
      </p:grpSpPr>
      <p:sp>
        <p:nvSpPr>
          <p:cNvPr id="11" name="Title Text"/>
          <p:cNvSpPr txBox="1"/>
          <p:nvPr>
            <p:ph type="title"/>
          </p:nvPr>
        </p:nvSpPr>
        <p:spPr>
          <a:xfrm>
            <a:off x="1192143" y="2571562"/>
            <a:ext cx="14955979" cy="1290589"/>
          </a:xfrm>
          <a:prstGeom prst="rect">
            <a:avLst/>
          </a:prstGeom>
        </p:spPr>
        <p:txBody>
          <a:bodyPr/>
          <a:lstStyle>
            <a:lvl1pPr algn="ctr">
              <a:defRPr sz="9500"/>
            </a:lvl1pPr>
          </a:lstStyle>
          <a:p>
            <a:pPr/>
            <a:r>
              <a:t>Title Text</a:t>
            </a:r>
          </a:p>
        </p:txBody>
      </p:sp>
      <p:sp>
        <p:nvSpPr>
          <p:cNvPr id="12" name="Body Level One…"/>
          <p:cNvSpPr txBox="1"/>
          <p:nvPr>
            <p:ph type="body" sz="half" idx="1"/>
          </p:nvPr>
        </p:nvSpPr>
        <p:spPr>
          <a:xfrm>
            <a:off x="1192143" y="3886217"/>
            <a:ext cx="14955979" cy="2707097"/>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1_3 MEDEDELINGEN">
    <p:bg>
      <p:bgPr>
        <a:solidFill>
          <a:schemeClr val="accent5"/>
        </a:solidFill>
      </p:bgPr>
    </p:bg>
    <p:spTree>
      <p:nvGrpSpPr>
        <p:cNvPr id="1" name=""/>
        <p:cNvGrpSpPr/>
        <p:nvPr/>
      </p:nvGrpSpPr>
      <p:grpSpPr>
        <a:xfrm>
          <a:off x="0" y="0"/>
          <a:ext cx="0" cy="0"/>
          <a:chOff x="0" y="0"/>
          <a:chExt cx="0" cy="0"/>
        </a:xfrm>
      </p:grpSpPr>
      <p:sp>
        <p:nvSpPr>
          <p:cNvPr id="8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Text Placeholder 2"/>
          <p:cNvSpPr/>
          <p:nvPr>
            <p:ph type="body" sz="quarter" idx="13"/>
          </p:nvPr>
        </p:nvSpPr>
        <p:spPr>
          <a:xfrm>
            <a:off x="6471999" y="4756906"/>
            <a:ext cx="4374666" cy="3925776"/>
          </a:xfrm>
          <a:prstGeom prst="rect">
            <a:avLst/>
          </a:prstGeom>
        </p:spPr>
        <p:txBody>
          <a:bodyPr/>
          <a:lstStyle/>
          <a:p>
            <a:pPr/>
          </a:p>
        </p:txBody>
      </p:sp>
      <p:sp>
        <p:nvSpPr>
          <p:cNvPr id="88" name="Text Placeholder 2"/>
          <p:cNvSpPr/>
          <p:nvPr>
            <p:ph type="body" sz="quarter" idx="14"/>
          </p:nvPr>
        </p:nvSpPr>
        <p:spPr>
          <a:xfrm>
            <a:off x="12050545" y="4764928"/>
            <a:ext cx="4374666" cy="3917754"/>
          </a:xfrm>
          <a:prstGeom prst="rect">
            <a:avLst/>
          </a:prstGeom>
        </p:spPr>
        <p:txBody>
          <a:bodyPr/>
          <a:lstStyle/>
          <a:p>
            <a:pPr/>
          </a:p>
        </p:txBody>
      </p:sp>
      <p:grpSp>
        <p:nvGrpSpPr>
          <p:cNvPr id="91" name="Group 5"/>
          <p:cNvGrpSpPr/>
          <p:nvPr/>
        </p:nvGrpSpPr>
        <p:grpSpPr>
          <a:xfrm>
            <a:off x="2136635" y="3477196"/>
            <a:ext cx="1472682" cy="1035451"/>
            <a:chOff x="-1" y="-1"/>
            <a:chExt cx="1472681" cy="1035449"/>
          </a:xfrm>
        </p:grpSpPr>
        <p:sp>
          <p:nvSpPr>
            <p:cNvPr id="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9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95" name="Group 14"/>
          <p:cNvGrpSpPr/>
          <p:nvPr/>
        </p:nvGrpSpPr>
        <p:grpSpPr>
          <a:xfrm>
            <a:off x="7922992" y="3477194"/>
            <a:ext cx="1472681" cy="1035451"/>
            <a:chOff x="0" y="-1"/>
            <a:chExt cx="1472679" cy="1035449"/>
          </a:xfrm>
        </p:grpSpPr>
        <p:sp>
          <p:nvSpPr>
            <p:cNvPr id="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98" name="Group 20"/>
          <p:cNvGrpSpPr/>
          <p:nvPr/>
        </p:nvGrpSpPr>
        <p:grpSpPr>
          <a:xfrm>
            <a:off x="13501540" y="3477194"/>
            <a:ext cx="1472681" cy="1035451"/>
            <a:chOff x="0" y="-1"/>
            <a:chExt cx="1472679" cy="1035449"/>
          </a:xfrm>
        </p:grpSpPr>
        <p:sp>
          <p:nvSpPr>
            <p:cNvPr id="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9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3 MEDEDELINGEN">
    <p:bg>
      <p:bgPr>
        <a:solidFill>
          <a:schemeClr val="accent6"/>
        </a:solidFill>
      </p:bgPr>
    </p:bg>
    <p:spTree>
      <p:nvGrpSpPr>
        <p:cNvPr id="1" name=""/>
        <p:cNvGrpSpPr/>
        <p:nvPr/>
      </p:nvGrpSpPr>
      <p:grpSpPr>
        <a:xfrm>
          <a:off x="0" y="0"/>
          <a:ext cx="0" cy="0"/>
          <a:chOff x="0" y="0"/>
          <a:chExt cx="0" cy="0"/>
        </a:xfrm>
      </p:grpSpPr>
      <p:sp>
        <p:nvSpPr>
          <p:cNvPr id="10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7" name="Text Placeholder 2"/>
          <p:cNvSpPr/>
          <p:nvPr>
            <p:ph type="body" sz="quarter" idx="13"/>
          </p:nvPr>
        </p:nvSpPr>
        <p:spPr>
          <a:xfrm>
            <a:off x="6471999" y="4756906"/>
            <a:ext cx="4374666" cy="3925776"/>
          </a:xfrm>
          <a:prstGeom prst="rect">
            <a:avLst/>
          </a:prstGeom>
        </p:spPr>
        <p:txBody>
          <a:bodyPr/>
          <a:lstStyle/>
          <a:p>
            <a:pPr/>
          </a:p>
        </p:txBody>
      </p:sp>
      <p:sp>
        <p:nvSpPr>
          <p:cNvPr id="108" name="Text Placeholder 2"/>
          <p:cNvSpPr/>
          <p:nvPr>
            <p:ph type="body" sz="quarter" idx="14"/>
          </p:nvPr>
        </p:nvSpPr>
        <p:spPr>
          <a:xfrm>
            <a:off x="12050545" y="4764928"/>
            <a:ext cx="4374666" cy="3917754"/>
          </a:xfrm>
          <a:prstGeom prst="rect">
            <a:avLst/>
          </a:prstGeom>
        </p:spPr>
        <p:txBody>
          <a:bodyPr/>
          <a:lstStyle/>
          <a:p>
            <a:pPr/>
          </a:p>
        </p:txBody>
      </p:sp>
      <p:grpSp>
        <p:nvGrpSpPr>
          <p:cNvPr id="111" name="Group 5"/>
          <p:cNvGrpSpPr/>
          <p:nvPr/>
        </p:nvGrpSpPr>
        <p:grpSpPr>
          <a:xfrm>
            <a:off x="2136635" y="3477196"/>
            <a:ext cx="1472682" cy="1035451"/>
            <a:chOff x="-1" y="-1"/>
            <a:chExt cx="1472681" cy="1035449"/>
          </a:xfrm>
        </p:grpSpPr>
        <p:sp>
          <p:nvSpPr>
            <p:cNvPr id="1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1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115" name="Group 14"/>
          <p:cNvGrpSpPr/>
          <p:nvPr/>
        </p:nvGrpSpPr>
        <p:grpSpPr>
          <a:xfrm>
            <a:off x="7922992" y="3477194"/>
            <a:ext cx="1472681" cy="1035451"/>
            <a:chOff x="0" y="-1"/>
            <a:chExt cx="1472679" cy="1035449"/>
          </a:xfrm>
        </p:grpSpPr>
        <p:sp>
          <p:nvSpPr>
            <p:cNvPr id="1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18" name="Group 20"/>
          <p:cNvGrpSpPr/>
          <p:nvPr/>
        </p:nvGrpSpPr>
        <p:grpSpPr>
          <a:xfrm>
            <a:off x="13501540" y="3477194"/>
            <a:ext cx="1472681" cy="1035451"/>
            <a:chOff x="0" y="-1"/>
            <a:chExt cx="1472679" cy="1035449"/>
          </a:xfrm>
        </p:grpSpPr>
        <p:sp>
          <p:nvSpPr>
            <p:cNvPr id="1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1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2_3 MEDEDELINGEN">
    <p:bg>
      <p:bgPr>
        <a:solidFill>
          <a:schemeClr val="accent4"/>
        </a:solidFill>
      </p:bgPr>
    </p:bg>
    <p:spTree>
      <p:nvGrpSpPr>
        <p:cNvPr id="1" name=""/>
        <p:cNvGrpSpPr/>
        <p:nvPr/>
      </p:nvGrpSpPr>
      <p:grpSpPr>
        <a:xfrm>
          <a:off x="0" y="0"/>
          <a:ext cx="0" cy="0"/>
          <a:chOff x="0" y="0"/>
          <a:chExt cx="0" cy="0"/>
        </a:xfrm>
      </p:grpSpPr>
      <p:sp>
        <p:nvSpPr>
          <p:cNvPr id="12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7" name="Text Placeholder 2"/>
          <p:cNvSpPr/>
          <p:nvPr>
            <p:ph type="body" sz="quarter" idx="13"/>
          </p:nvPr>
        </p:nvSpPr>
        <p:spPr>
          <a:xfrm>
            <a:off x="6471999" y="4756906"/>
            <a:ext cx="4374666" cy="3925776"/>
          </a:xfrm>
          <a:prstGeom prst="rect">
            <a:avLst/>
          </a:prstGeom>
        </p:spPr>
        <p:txBody>
          <a:bodyPr/>
          <a:lstStyle/>
          <a:p>
            <a:pPr/>
          </a:p>
        </p:txBody>
      </p:sp>
      <p:sp>
        <p:nvSpPr>
          <p:cNvPr id="128" name="Text Placeholder 2"/>
          <p:cNvSpPr/>
          <p:nvPr>
            <p:ph type="body" sz="quarter" idx="14"/>
          </p:nvPr>
        </p:nvSpPr>
        <p:spPr>
          <a:xfrm>
            <a:off x="12050545" y="4764928"/>
            <a:ext cx="4374666" cy="3917754"/>
          </a:xfrm>
          <a:prstGeom prst="rect">
            <a:avLst/>
          </a:prstGeom>
        </p:spPr>
        <p:txBody>
          <a:bodyPr/>
          <a:lstStyle/>
          <a:p>
            <a:pPr/>
          </a:p>
        </p:txBody>
      </p:sp>
      <p:grpSp>
        <p:nvGrpSpPr>
          <p:cNvPr id="131" name="Group 5"/>
          <p:cNvGrpSpPr/>
          <p:nvPr/>
        </p:nvGrpSpPr>
        <p:grpSpPr>
          <a:xfrm>
            <a:off x="2136635" y="3477196"/>
            <a:ext cx="1472682" cy="1035451"/>
            <a:chOff x="-1" y="-1"/>
            <a:chExt cx="1472681" cy="1035449"/>
          </a:xfrm>
        </p:grpSpPr>
        <p:sp>
          <p:nvSpPr>
            <p:cNvPr id="12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3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135" name="Group 14"/>
          <p:cNvGrpSpPr/>
          <p:nvPr/>
        </p:nvGrpSpPr>
        <p:grpSpPr>
          <a:xfrm>
            <a:off x="7922992" y="3477194"/>
            <a:ext cx="1472681" cy="1035451"/>
            <a:chOff x="0" y="-1"/>
            <a:chExt cx="1472679" cy="1035449"/>
          </a:xfrm>
        </p:grpSpPr>
        <p:sp>
          <p:nvSpPr>
            <p:cNvPr id="13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38" name="Group 20"/>
          <p:cNvGrpSpPr/>
          <p:nvPr/>
        </p:nvGrpSpPr>
        <p:grpSpPr>
          <a:xfrm>
            <a:off x="13501540" y="3477194"/>
            <a:ext cx="1472681" cy="1035451"/>
            <a:chOff x="0" y="-1"/>
            <a:chExt cx="1472679" cy="1035449"/>
          </a:xfrm>
        </p:grpSpPr>
        <p:sp>
          <p:nvSpPr>
            <p:cNvPr id="13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3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3_3 MEDEDELINGEN">
    <p:bg>
      <p:bgPr>
        <a:solidFill>
          <a:schemeClr val="accent3"/>
        </a:solidFill>
      </p:bgPr>
    </p:bg>
    <p:spTree>
      <p:nvGrpSpPr>
        <p:cNvPr id="1" name=""/>
        <p:cNvGrpSpPr/>
        <p:nvPr/>
      </p:nvGrpSpPr>
      <p:grpSpPr>
        <a:xfrm>
          <a:off x="0" y="0"/>
          <a:ext cx="0" cy="0"/>
          <a:chOff x="0" y="0"/>
          <a:chExt cx="0" cy="0"/>
        </a:xfrm>
      </p:grpSpPr>
      <p:sp>
        <p:nvSpPr>
          <p:cNvPr id="14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7" name="Text Placeholder 2"/>
          <p:cNvSpPr/>
          <p:nvPr>
            <p:ph type="body" sz="quarter" idx="13"/>
          </p:nvPr>
        </p:nvSpPr>
        <p:spPr>
          <a:xfrm>
            <a:off x="6471999" y="4756906"/>
            <a:ext cx="4374666" cy="3925776"/>
          </a:xfrm>
          <a:prstGeom prst="rect">
            <a:avLst/>
          </a:prstGeom>
        </p:spPr>
        <p:txBody>
          <a:bodyPr/>
          <a:lstStyle/>
          <a:p>
            <a:pPr/>
          </a:p>
        </p:txBody>
      </p:sp>
      <p:sp>
        <p:nvSpPr>
          <p:cNvPr id="148" name="Text Placeholder 2"/>
          <p:cNvSpPr/>
          <p:nvPr>
            <p:ph type="body" sz="quarter" idx="14"/>
          </p:nvPr>
        </p:nvSpPr>
        <p:spPr>
          <a:xfrm>
            <a:off x="12050545" y="4764928"/>
            <a:ext cx="4374666" cy="3917754"/>
          </a:xfrm>
          <a:prstGeom prst="rect">
            <a:avLst/>
          </a:prstGeom>
        </p:spPr>
        <p:txBody>
          <a:bodyPr/>
          <a:lstStyle/>
          <a:p>
            <a:pPr/>
          </a:p>
        </p:txBody>
      </p:sp>
      <p:grpSp>
        <p:nvGrpSpPr>
          <p:cNvPr id="151" name="Group 5"/>
          <p:cNvGrpSpPr/>
          <p:nvPr/>
        </p:nvGrpSpPr>
        <p:grpSpPr>
          <a:xfrm>
            <a:off x="2136635" y="3477196"/>
            <a:ext cx="1472682" cy="1035451"/>
            <a:chOff x="-1" y="-1"/>
            <a:chExt cx="1472681" cy="1035449"/>
          </a:xfrm>
        </p:grpSpPr>
        <p:sp>
          <p:nvSpPr>
            <p:cNvPr id="14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5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155" name="Group 14"/>
          <p:cNvGrpSpPr/>
          <p:nvPr/>
        </p:nvGrpSpPr>
        <p:grpSpPr>
          <a:xfrm>
            <a:off x="7922992" y="3477194"/>
            <a:ext cx="1472681" cy="1035451"/>
            <a:chOff x="0" y="-1"/>
            <a:chExt cx="1472679" cy="1035449"/>
          </a:xfrm>
        </p:grpSpPr>
        <p:sp>
          <p:nvSpPr>
            <p:cNvPr id="15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58" name="Group 20"/>
          <p:cNvGrpSpPr/>
          <p:nvPr/>
        </p:nvGrpSpPr>
        <p:grpSpPr>
          <a:xfrm>
            <a:off x="13501540" y="3477194"/>
            <a:ext cx="1472681" cy="1035451"/>
            <a:chOff x="0" y="-1"/>
            <a:chExt cx="1472679" cy="1035449"/>
          </a:xfrm>
        </p:grpSpPr>
        <p:sp>
          <p:nvSpPr>
            <p:cNvPr id="15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5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4_3 MEDEDELINGEN">
    <p:bg>
      <p:bgPr>
        <a:solidFill>
          <a:schemeClr val="accent2"/>
        </a:solidFill>
      </p:bgPr>
    </p:bg>
    <p:spTree>
      <p:nvGrpSpPr>
        <p:cNvPr id="1" name=""/>
        <p:cNvGrpSpPr/>
        <p:nvPr/>
      </p:nvGrpSpPr>
      <p:grpSpPr>
        <a:xfrm>
          <a:off x="0" y="0"/>
          <a:ext cx="0" cy="0"/>
          <a:chOff x="0" y="0"/>
          <a:chExt cx="0" cy="0"/>
        </a:xfrm>
      </p:grpSpPr>
      <p:sp>
        <p:nvSpPr>
          <p:cNvPr id="16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7" name="Text Placeholder 2"/>
          <p:cNvSpPr/>
          <p:nvPr>
            <p:ph type="body" sz="quarter" idx="13"/>
          </p:nvPr>
        </p:nvSpPr>
        <p:spPr>
          <a:xfrm>
            <a:off x="6471999" y="4756906"/>
            <a:ext cx="4374666" cy="3925776"/>
          </a:xfrm>
          <a:prstGeom prst="rect">
            <a:avLst/>
          </a:prstGeom>
        </p:spPr>
        <p:txBody>
          <a:bodyPr/>
          <a:lstStyle/>
          <a:p>
            <a:pPr/>
          </a:p>
        </p:txBody>
      </p:sp>
      <p:sp>
        <p:nvSpPr>
          <p:cNvPr id="168" name="Text Placeholder 2"/>
          <p:cNvSpPr/>
          <p:nvPr>
            <p:ph type="body" sz="quarter" idx="14"/>
          </p:nvPr>
        </p:nvSpPr>
        <p:spPr>
          <a:xfrm>
            <a:off x="12050545" y="4764928"/>
            <a:ext cx="4374666" cy="3917754"/>
          </a:xfrm>
          <a:prstGeom prst="rect">
            <a:avLst/>
          </a:prstGeom>
        </p:spPr>
        <p:txBody>
          <a:bodyPr/>
          <a:lstStyle/>
          <a:p>
            <a:pPr/>
          </a:p>
        </p:txBody>
      </p:sp>
      <p:grpSp>
        <p:nvGrpSpPr>
          <p:cNvPr id="171" name="Group 5"/>
          <p:cNvGrpSpPr/>
          <p:nvPr/>
        </p:nvGrpSpPr>
        <p:grpSpPr>
          <a:xfrm>
            <a:off x="2136635" y="3477196"/>
            <a:ext cx="1472682" cy="1035451"/>
            <a:chOff x="-1" y="-1"/>
            <a:chExt cx="1472681" cy="1035449"/>
          </a:xfrm>
        </p:grpSpPr>
        <p:sp>
          <p:nvSpPr>
            <p:cNvPr id="16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7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175" name="Group 14"/>
          <p:cNvGrpSpPr/>
          <p:nvPr/>
        </p:nvGrpSpPr>
        <p:grpSpPr>
          <a:xfrm>
            <a:off x="7922992" y="3477194"/>
            <a:ext cx="1472681" cy="1035451"/>
            <a:chOff x="0" y="-1"/>
            <a:chExt cx="1472679" cy="1035449"/>
          </a:xfrm>
        </p:grpSpPr>
        <p:sp>
          <p:nvSpPr>
            <p:cNvPr id="17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78" name="Group 20"/>
          <p:cNvGrpSpPr/>
          <p:nvPr/>
        </p:nvGrpSpPr>
        <p:grpSpPr>
          <a:xfrm>
            <a:off x="13501540" y="3477194"/>
            <a:ext cx="1472681" cy="1035451"/>
            <a:chOff x="0" y="-1"/>
            <a:chExt cx="1472679" cy="1035449"/>
          </a:xfrm>
        </p:grpSpPr>
        <p:sp>
          <p:nvSpPr>
            <p:cNvPr id="17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7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5_3 MEDEDELINGEN">
    <p:bg>
      <p:bgPr>
        <a:solidFill>
          <a:schemeClr val="accent1"/>
        </a:solidFill>
      </p:bgPr>
    </p:bg>
    <p:spTree>
      <p:nvGrpSpPr>
        <p:cNvPr id="1" name=""/>
        <p:cNvGrpSpPr/>
        <p:nvPr/>
      </p:nvGrpSpPr>
      <p:grpSpPr>
        <a:xfrm>
          <a:off x="0" y="0"/>
          <a:ext cx="0" cy="0"/>
          <a:chOff x="0" y="0"/>
          <a:chExt cx="0" cy="0"/>
        </a:xfrm>
      </p:grpSpPr>
      <p:sp>
        <p:nvSpPr>
          <p:cNvPr id="18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2"/>
          <p:cNvSpPr/>
          <p:nvPr>
            <p:ph type="body" sz="quarter" idx="13"/>
          </p:nvPr>
        </p:nvSpPr>
        <p:spPr>
          <a:xfrm>
            <a:off x="6471999" y="4756906"/>
            <a:ext cx="4374666" cy="3925776"/>
          </a:xfrm>
          <a:prstGeom prst="rect">
            <a:avLst/>
          </a:prstGeom>
        </p:spPr>
        <p:txBody>
          <a:bodyPr/>
          <a:lstStyle/>
          <a:p>
            <a:pPr/>
          </a:p>
        </p:txBody>
      </p:sp>
      <p:sp>
        <p:nvSpPr>
          <p:cNvPr id="188" name="Text Placeholder 2"/>
          <p:cNvSpPr/>
          <p:nvPr>
            <p:ph type="body" sz="quarter" idx="14"/>
          </p:nvPr>
        </p:nvSpPr>
        <p:spPr>
          <a:xfrm>
            <a:off x="12050545" y="4764928"/>
            <a:ext cx="4374666" cy="3917754"/>
          </a:xfrm>
          <a:prstGeom prst="rect">
            <a:avLst/>
          </a:prstGeom>
        </p:spPr>
        <p:txBody>
          <a:bodyPr/>
          <a:lstStyle/>
          <a:p>
            <a:pPr/>
          </a:p>
        </p:txBody>
      </p:sp>
      <p:grpSp>
        <p:nvGrpSpPr>
          <p:cNvPr id="191" name="Group 5"/>
          <p:cNvGrpSpPr/>
          <p:nvPr/>
        </p:nvGrpSpPr>
        <p:grpSpPr>
          <a:xfrm>
            <a:off x="2136635" y="3477196"/>
            <a:ext cx="1472682" cy="1035451"/>
            <a:chOff x="-1" y="-1"/>
            <a:chExt cx="1472681" cy="1035449"/>
          </a:xfrm>
        </p:grpSpPr>
        <p:sp>
          <p:nvSpPr>
            <p:cNvPr id="1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9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195" name="Group 14"/>
          <p:cNvGrpSpPr/>
          <p:nvPr/>
        </p:nvGrpSpPr>
        <p:grpSpPr>
          <a:xfrm>
            <a:off x="7922992" y="3477194"/>
            <a:ext cx="1472681" cy="1035451"/>
            <a:chOff x="0" y="-1"/>
            <a:chExt cx="1472679" cy="1035449"/>
          </a:xfrm>
        </p:grpSpPr>
        <p:sp>
          <p:nvSpPr>
            <p:cNvPr id="1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98" name="Group 20"/>
          <p:cNvGrpSpPr/>
          <p:nvPr/>
        </p:nvGrpSpPr>
        <p:grpSpPr>
          <a:xfrm>
            <a:off x="13501540" y="3477194"/>
            <a:ext cx="1472681" cy="1035451"/>
            <a:chOff x="0" y="-1"/>
            <a:chExt cx="1472679" cy="1035449"/>
          </a:xfrm>
        </p:grpSpPr>
        <p:sp>
          <p:nvSpPr>
            <p:cNvPr id="1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9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6_3 MEDEDELINGEN">
    <p:bg>
      <p:bgPr>
        <a:solidFill>
          <a:srgbClr val="00A9C7"/>
        </a:solidFill>
      </p:bgPr>
    </p:bg>
    <p:spTree>
      <p:nvGrpSpPr>
        <p:cNvPr id="1" name=""/>
        <p:cNvGrpSpPr/>
        <p:nvPr/>
      </p:nvGrpSpPr>
      <p:grpSpPr>
        <a:xfrm>
          <a:off x="0" y="0"/>
          <a:ext cx="0" cy="0"/>
          <a:chOff x="0" y="0"/>
          <a:chExt cx="0" cy="0"/>
        </a:xfrm>
      </p:grpSpPr>
      <p:sp>
        <p:nvSpPr>
          <p:cNvPr id="20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7" name="Text Placeholder 2"/>
          <p:cNvSpPr/>
          <p:nvPr>
            <p:ph type="body" sz="quarter" idx="13"/>
          </p:nvPr>
        </p:nvSpPr>
        <p:spPr>
          <a:xfrm>
            <a:off x="6471999" y="4756906"/>
            <a:ext cx="4374666" cy="3925776"/>
          </a:xfrm>
          <a:prstGeom prst="rect">
            <a:avLst/>
          </a:prstGeom>
        </p:spPr>
        <p:txBody>
          <a:bodyPr/>
          <a:lstStyle/>
          <a:p>
            <a:pPr/>
          </a:p>
        </p:txBody>
      </p:sp>
      <p:sp>
        <p:nvSpPr>
          <p:cNvPr id="208" name="Text Placeholder 2"/>
          <p:cNvSpPr/>
          <p:nvPr>
            <p:ph type="body" sz="quarter" idx="14"/>
          </p:nvPr>
        </p:nvSpPr>
        <p:spPr>
          <a:xfrm>
            <a:off x="12050545" y="4764928"/>
            <a:ext cx="4374666" cy="3917754"/>
          </a:xfrm>
          <a:prstGeom prst="rect">
            <a:avLst/>
          </a:prstGeom>
        </p:spPr>
        <p:txBody>
          <a:bodyPr/>
          <a:lstStyle/>
          <a:p>
            <a:pPr/>
          </a:p>
        </p:txBody>
      </p:sp>
      <p:grpSp>
        <p:nvGrpSpPr>
          <p:cNvPr id="211" name="Group 5"/>
          <p:cNvGrpSpPr/>
          <p:nvPr/>
        </p:nvGrpSpPr>
        <p:grpSpPr>
          <a:xfrm>
            <a:off x="2136635" y="3477196"/>
            <a:ext cx="1472682" cy="1035451"/>
            <a:chOff x="-1" y="-1"/>
            <a:chExt cx="1472681" cy="1035449"/>
          </a:xfrm>
        </p:grpSpPr>
        <p:sp>
          <p:nvSpPr>
            <p:cNvPr id="2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21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grpSp>
        <p:nvGrpSpPr>
          <p:cNvPr id="215" name="Group 14"/>
          <p:cNvGrpSpPr/>
          <p:nvPr/>
        </p:nvGrpSpPr>
        <p:grpSpPr>
          <a:xfrm>
            <a:off x="7922992" y="3477194"/>
            <a:ext cx="1472681" cy="1035451"/>
            <a:chOff x="0" y="-1"/>
            <a:chExt cx="1472679" cy="1035449"/>
          </a:xfrm>
        </p:grpSpPr>
        <p:sp>
          <p:nvSpPr>
            <p:cNvPr id="2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218" name="Group 20"/>
          <p:cNvGrpSpPr/>
          <p:nvPr/>
        </p:nvGrpSpPr>
        <p:grpSpPr>
          <a:xfrm>
            <a:off x="13501540" y="3477194"/>
            <a:ext cx="1472681" cy="1035451"/>
            <a:chOff x="0" y="-1"/>
            <a:chExt cx="1472679" cy="1035449"/>
          </a:xfrm>
        </p:grpSpPr>
        <p:sp>
          <p:nvSpPr>
            <p:cNvPr id="2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21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_2 MEDEDELINGEN">
    <p:bg>
      <p:bgPr>
        <a:solidFill>
          <a:schemeClr val="accent5"/>
        </a:solidFill>
      </p:bgPr>
    </p:bg>
    <p:spTree>
      <p:nvGrpSpPr>
        <p:cNvPr id="1" name=""/>
        <p:cNvGrpSpPr/>
        <p:nvPr/>
      </p:nvGrpSpPr>
      <p:grpSpPr>
        <a:xfrm>
          <a:off x="0" y="0"/>
          <a:ext cx="0" cy="0"/>
          <a:chOff x="0" y="0"/>
          <a:chExt cx="0" cy="0"/>
        </a:xfrm>
      </p:grpSpPr>
      <p:sp>
        <p:nvSpPr>
          <p:cNvPr id="226"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227"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8" name="Text Placeholder 2"/>
          <p:cNvSpPr/>
          <p:nvPr>
            <p:ph type="body" sz="quarter" idx="13"/>
          </p:nvPr>
        </p:nvSpPr>
        <p:spPr>
          <a:xfrm>
            <a:off x="9395062" y="4764928"/>
            <a:ext cx="7030151" cy="3917754"/>
          </a:xfrm>
          <a:prstGeom prst="rect">
            <a:avLst/>
          </a:prstGeom>
        </p:spPr>
        <p:txBody>
          <a:bodyPr/>
          <a:lstStyle/>
          <a:p>
            <a:pPr/>
          </a:p>
        </p:txBody>
      </p:sp>
      <p:grpSp>
        <p:nvGrpSpPr>
          <p:cNvPr id="231" name="Group 10"/>
          <p:cNvGrpSpPr/>
          <p:nvPr/>
        </p:nvGrpSpPr>
        <p:grpSpPr>
          <a:xfrm>
            <a:off x="3671274" y="3490637"/>
            <a:ext cx="1472681" cy="1035451"/>
            <a:chOff x="0" y="-1"/>
            <a:chExt cx="1472679" cy="1035449"/>
          </a:xfrm>
        </p:grpSpPr>
        <p:sp>
          <p:nvSpPr>
            <p:cNvPr id="22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3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34" name="Group 13"/>
          <p:cNvGrpSpPr/>
          <p:nvPr/>
        </p:nvGrpSpPr>
        <p:grpSpPr>
          <a:xfrm>
            <a:off x="12173796" y="3490639"/>
            <a:ext cx="1472681" cy="1035451"/>
            <a:chOff x="0" y="-1"/>
            <a:chExt cx="1472679" cy="1035449"/>
          </a:xfrm>
        </p:grpSpPr>
        <p:sp>
          <p:nvSpPr>
            <p:cNvPr id="23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3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35"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2 MEDEDELINGEN">
    <p:bg>
      <p:bgPr>
        <a:solidFill>
          <a:schemeClr val="accent6"/>
        </a:solidFill>
      </p:bgPr>
    </p:bg>
    <p:spTree>
      <p:nvGrpSpPr>
        <p:cNvPr id="1" name=""/>
        <p:cNvGrpSpPr/>
        <p:nvPr/>
      </p:nvGrpSpPr>
      <p:grpSpPr>
        <a:xfrm>
          <a:off x="0" y="0"/>
          <a:ext cx="0" cy="0"/>
          <a:chOff x="0" y="0"/>
          <a:chExt cx="0" cy="0"/>
        </a:xfrm>
      </p:grpSpPr>
      <p:sp>
        <p:nvSpPr>
          <p:cNvPr id="24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243"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4" name="Text Placeholder 2"/>
          <p:cNvSpPr/>
          <p:nvPr>
            <p:ph type="body" sz="quarter" idx="13"/>
          </p:nvPr>
        </p:nvSpPr>
        <p:spPr>
          <a:xfrm>
            <a:off x="9395062" y="4764928"/>
            <a:ext cx="7030151" cy="3917754"/>
          </a:xfrm>
          <a:prstGeom prst="rect">
            <a:avLst/>
          </a:prstGeom>
        </p:spPr>
        <p:txBody>
          <a:bodyPr/>
          <a:lstStyle/>
          <a:p>
            <a:pPr/>
          </a:p>
        </p:txBody>
      </p:sp>
      <p:grpSp>
        <p:nvGrpSpPr>
          <p:cNvPr id="247" name="Group 10"/>
          <p:cNvGrpSpPr/>
          <p:nvPr/>
        </p:nvGrpSpPr>
        <p:grpSpPr>
          <a:xfrm>
            <a:off x="3671274" y="3490637"/>
            <a:ext cx="1472681" cy="1035451"/>
            <a:chOff x="0" y="-1"/>
            <a:chExt cx="1472679" cy="1035449"/>
          </a:xfrm>
        </p:grpSpPr>
        <p:sp>
          <p:nvSpPr>
            <p:cNvPr id="24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4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50" name="Group 13"/>
          <p:cNvGrpSpPr/>
          <p:nvPr/>
        </p:nvGrpSpPr>
        <p:grpSpPr>
          <a:xfrm>
            <a:off x="12173796" y="3490639"/>
            <a:ext cx="1472681" cy="1035451"/>
            <a:chOff x="0" y="-1"/>
            <a:chExt cx="1472679" cy="1035449"/>
          </a:xfrm>
        </p:grpSpPr>
        <p:sp>
          <p:nvSpPr>
            <p:cNvPr id="24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4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51"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2_2 MEDEDELINGEN">
    <p:bg>
      <p:bgPr>
        <a:solidFill>
          <a:schemeClr val="accent4"/>
        </a:solidFill>
      </p:bgPr>
    </p:bg>
    <p:spTree>
      <p:nvGrpSpPr>
        <p:cNvPr id="1" name=""/>
        <p:cNvGrpSpPr/>
        <p:nvPr/>
      </p:nvGrpSpPr>
      <p:grpSpPr>
        <a:xfrm>
          <a:off x="0" y="0"/>
          <a:ext cx="0" cy="0"/>
          <a:chOff x="0" y="0"/>
          <a:chExt cx="0" cy="0"/>
        </a:xfrm>
      </p:grpSpPr>
      <p:sp>
        <p:nvSpPr>
          <p:cNvPr id="258"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259"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0" name="Text Placeholder 2"/>
          <p:cNvSpPr/>
          <p:nvPr>
            <p:ph type="body" sz="quarter" idx="13"/>
          </p:nvPr>
        </p:nvSpPr>
        <p:spPr>
          <a:xfrm>
            <a:off x="9395062" y="4764928"/>
            <a:ext cx="7030151" cy="3917754"/>
          </a:xfrm>
          <a:prstGeom prst="rect">
            <a:avLst/>
          </a:prstGeom>
        </p:spPr>
        <p:txBody>
          <a:bodyPr/>
          <a:lstStyle/>
          <a:p>
            <a:pPr/>
          </a:p>
        </p:txBody>
      </p:sp>
      <p:grpSp>
        <p:nvGrpSpPr>
          <p:cNvPr id="263" name="Group 10"/>
          <p:cNvGrpSpPr/>
          <p:nvPr/>
        </p:nvGrpSpPr>
        <p:grpSpPr>
          <a:xfrm>
            <a:off x="3671274" y="3490637"/>
            <a:ext cx="1472681" cy="1035451"/>
            <a:chOff x="0" y="-1"/>
            <a:chExt cx="1472679" cy="1035449"/>
          </a:xfrm>
        </p:grpSpPr>
        <p:sp>
          <p:nvSpPr>
            <p:cNvPr id="261"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62"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66" name="Group 13"/>
          <p:cNvGrpSpPr/>
          <p:nvPr/>
        </p:nvGrpSpPr>
        <p:grpSpPr>
          <a:xfrm>
            <a:off x="12173796" y="3490639"/>
            <a:ext cx="1472681" cy="1035451"/>
            <a:chOff x="0" y="-1"/>
            <a:chExt cx="1472679" cy="1035449"/>
          </a:xfrm>
        </p:grpSpPr>
        <p:sp>
          <p:nvSpPr>
            <p:cNvPr id="264"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65"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6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AGENDA BLOKKE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Title Text"/>
          <p:cNvSpPr txBox="1"/>
          <p:nvPr>
            <p:ph type="title"/>
          </p:nvPr>
        </p:nvSpPr>
        <p:spPr>
          <a:xfrm>
            <a:off x="977769" y="843460"/>
            <a:ext cx="14955979" cy="1450562"/>
          </a:xfrm>
          <a:prstGeom prst="rect">
            <a:avLst/>
          </a:prstGeom>
        </p:spPr>
        <p:txBody>
          <a:bodyPr anchor="t"/>
          <a:lstStyle>
            <a:lvl1pPr>
              <a:defRPr sz="6500">
                <a:solidFill>
                  <a:srgbClr val="FFFFFF"/>
                </a:solidFill>
              </a:defRPr>
            </a:lvl1pPr>
          </a:lstStyle>
          <a:p>
            <a:pPr/>
            <a:r>
              <a:t>Title Text</a:t>
            </a:r>
          </a:p>
        </p:txBody>
      </p:sp>
      <p:sp>
        <p:nvSpPr>
          <p:cNvPr id="21" name="Body Level One…"/>
          <p:cNvSpPr txBox="1"/>
          <p:nvPr>
            <p:ph type="body" sz="quarter" idx="1"/>
          </p:nvPr>
        </p:nvSpPr>
        <p:spPr>
          <a:xfrm>
            <a:off x="205344" y="2842739"/>
            <a:ext cx="5293349" cy="1825285"/>
          </a:xfrm>
          <a:prstGeom prst="rect">
            <a:avLst/>
          </a:prstGeom>
        </p:spPr>
        <p:txBody>
          <a:bodyPr/>
          <a:lstStyle>
            <a:lvl1pPr marL="0" indent="0">
              <a:buSzTx/>
              <a:buFontTx/>
              <a:buNone/>
              <a:defRPr b="1" cap="all" sz="3100">
                <a:solidFill>
                  <a:srgbClr val="FFFFFF"/>
                </a:solidFill>
              </a:defRPr>
            </a:lvl1pPr>
            <a:lvl2pPr marL="0" indent="0">
              <a:buSzTx/>
              <a:buFontTx/>
              <a:buNone/>
              <a:defRPr b="1" cap="all" sz="3100">
                <a:solidFill>
                  <a:srgbClr val="FFFFFF"/>
                </a:solidFill>
              </a:defRPr>
            </a:lvl2pPr>
            <a:lvl3pPr marL="0" indent="0">
              <a:buSzTx/>
              <a:buFontTx/>
              <a:buNone/>
              <a:defRPr b="1" cap="all" sz="3100">
                <a:solidFill>
                  <a:srgbClr val="FFFFFF"/>
                </a:solidFill>
              </a:defRPr>
            </a:lvl3pPr>
            <a:lvl4pPr marL="0" indent="0">
              <a:buSzTx/>
              <a:buFontTx/>
              <a:buNone/>
              <a:defRPr b="1" cap="all" sz="3100">
                <a:solidFill>
                  <a:srgbClr val="FFFFFF"/>
                </a:solidFill>
              </a:defRPr>
            </a:lvl4pPr>
            <a:lvl5pPr>
              <a:buFontTx/>
              <a:defRPr b="1" cap="all"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Text Placeholder 2"/>
          <p:cNvSpPr/>
          <p:nvPr>
            <p:ph type="body" sz="quarter" idx="13"/>
          </p:nvPr>
        </p:nvSpPr>
        <p:spPr>
          <a:xfrm>
            <a:off x="6012658" y="2842739"/>
            <a:ext cx="5293348" cy="1825284"/>
          </a:xfrm>
          <a:prstGeom prst="rect">
            <a:avLst/>
          </a:prstGeom>
        </p:spPr>
        <p:txBody>
          <a:bodyPr/>
          <a:lstStyle/>
          <a:p>
            <a:pPr/>
          </a:p>
        </p:txBody>
      </p:sp>
      <p:sp>
        <p:nvSpPr>
          <p:cNvPr id="23" name="Text Placeholder 2"/>
          <p:cNvSpPr/>
          <p:nvPr>
            <p:ph type="body" sz="quarter" idx="14"/>
          </p:nvPr>
        </p:nvSpPr>
        <p:spPr>
          <a:xfrm>
            <a:off x="11819366" y="2850757"/>
            <a:ext cx="5293347" cy="1825284"/>
          </a:xfrm>
          <a:prstGeom prst="rect">
            <a:avLst/>
          </a:prstGeom>
        </p:spPr>
        <p:txBody>
          <a:bodyPr/>
          <a:lstStyle/>
          <a:p>
            <a:pPr/>
          </a:p>
        </p:txBody>
      </p:sp>
      <p:sp>
        <p:nvSpPr>
          <p:cNvPr id="24" name="Text Placeholder 2"/>
          <p:cNvSpPr/>
          <p:nvPr>
            <p:ph type="body" sz="quarter" idx="15"/>
          </p:nvPr>
        </p:nvSpPr>
        <p:spPr>
          <a:xfrm>
            <a:off x="216752" y="5224998"/>
            <a:ext cx="5293349" cy="1825284"/>
          </a:xfrm>
          <a:prstGeom prst="rect">
            <a:avLst/>
          </a:prstGeom>
        </p:spPr>
        <p:txBody>
          <a:bodyPr/>
          <a:lstStyle/>
          <a:p>
            <a:pPr/>
          </a:p>
        </p:txBody>
      </p:sp>
      <p:sp>
        <p:nvSpPr>
          <p:cNvPr id="25" name="Text Placeholder 2"/>
          <p:cNvSpPr/>
          <p:nvPr>
            <p:ph type="body" sz="quarter" idx="16"/>
          </p:nvPr>
        </p:nvSpPr>
        <p:spPr>
          <a:xfrm>
            <a:off x="6024069" y="5224998"/>
            <a:ext cx="5293347" cy="1825284"/>
          </a:xfrm>
          <a:prstGeom prst="rect">
            <a:avLst/>
          </a:prstGeom>
        </p:spPr>
        <p:txBody>
          <a:bodyPr/>
          <a:lstStyle/>
          <a:p>
            <a:pPr/>
          </a:p>
        </p:txBody>
      </p:sp>
      <p:sp>
        <p:nvSpPr>
          <p:cNvPr id="26" name="Text Placeholder 2"/>
          <p:cNvSpPr/>
          <p:nvPr>
            <p:ph type="body" sz="quarter" idx="17"/>
          </p:nvPr>
        </p:nvSpPr>
        <p:spPr>
          <a:xfrm>
            <a:off x="6024069" y="7615269"/>
            <a:ext cx="5293347" cy="1825284"/>
          </a:xfrm>
          <a:prstGeom prst="rect">
            <a:avLst/>
          </a:prstGeom>
        </p:spPr>
        <p:txBody>
          <a:bodyPr/>
          <a:lstStyle/>
          <a:p>
            <a:pPr/>
          </a:p>
        </p:txBody>
      </p:sp>
      <p:sp>
        <p:nvSpPr>
          <p:cNvPr id="27" name="Text Placeholder 2"/>
          <p:cNvSpPr/>
          <p:nvPr>
            <p:ph type="body" sz="quarter" idx="18"/>
          </p:nvPr>
        </p:nvSpPr>
        <p:spPr>
          <a:xfrm>
            <a:off x="11830777" y="7623292"/>
            <a:ext cx="5293347" cy="1825284"/>
          </a:xfrm>
          <a:prstGeom prst="rect">
            <a:avLst/>
          </a:prstGeom>
        </p:spPr>
        <p:txBody>
          <a:bodyPr/>
          <a:lstStyle/>
          <a:p>
            <a:pPr/>
          </a:p>
        </p:txBody>
      </p:sp>
      <p:sp>
        <p:nvSpPr>
          <p:cNvPr id="28"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3_2 MEDEDELINGEN">
    <p:bg>
      <p:bgPr>
        <a:solidFill>
          <a:schemeClr val="accent3"/>
        </a:solidFill>
      </p:bgPr>
    </p:bg>
    <p:spTree>
      <p:nvGrpSpPr>
        <p:cNvPr id="1" name=""/>
        <p:cNvGrpSpPr/>
        <p:nvPr/>
      </p:nvGrpSpPr>
      <p:grpSpPr>
        <a:xfrm>
          <a:off x="0" y="0"/>
          <a:ext cx="0" cy="0"/>
          <a:chOff x="0" y="0"/>
          <a:chExt cx="0" cy="0"/>
        </a:xfrm>
      </p:grpSpPr>
      <p:sp>
        <p:nvSpPr>
          <p:cNvPr id="274"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275"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6" name="Text Placeholder 2"/>
          <p:cNvSpPr/>
          <p:nvPr>
            <p:ph type="body" sz="quarter" idx="13"/>
          </p:nvPr>
        </p:nvSpPr>
        <p:spPr>
          <a:xfrm>
            <a:off x="9395062" y="4764928"/>
            <a:ext cx="7030151" cy="3917754"/>
          </a:xfrm>
          <a:prstGeom prst="rect">
            <a:avLst/>
          </a:prstGeom>
        </p:spPr>
        <p:txBody>
          <a:bodyPr/>
          <a:lstStyle/>
          <a:p>
            <a:pPr/>
          </a:p>
        </p:txBody>
      </p:sp>
      <p:grpSp>
        <p:nvGrpSpPr>
          <p:cNvPr id="279" name="Group 10"/>
          <p:cNvGrpSpPr/>
          <p:nvPr/>
        </p:nvGrpSpPr>
        <p:grpSpPr>
          <a:xfrm>
            <a:off x="3671274" y="3490637"/>
            <a:ext cx="1472681" cy="1035451"/>
            <a:chOff x="0" y="-1"/>
            <a:chExt cx="1472679" cy="1035449"/>
          </a:xfrm>
        </p:grpSpPr>
        <p:sp>
          <p:nvSpPr>
            <p:cNvPr id="277"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78"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82" name="Group 13"/>
          <p:cNvGrpSpPr/>
          <p:nvPr/>
        </p:nvGrpSpPr>
        <p:grpSpPr>
          <a:xfrm>
            <a:off x="12173796" y="3490639"/>
            <a:ext cx="1472681" cy="1035451"/>
            <a:chOff x="0" y="-1"/>
            <a:chExt cx="1472679" cy="1035449"/>
          </a:xfrm>
        </p:grpSpPr>
        <p:sp>
          <p:nvSpPr>
            <p:cNvPr id="280"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81"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83"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4_2 MEDEDELINGEN">
    <p:bg>
      <p:bgPr>
        <a:solidFill>
          <a:schemeClr val="accent2"/>
        </a:solidFill>
      </p:bgPr>
    </p:bg>
    <p:spTree>
      <p:nvGrpSpPr>
        <p:cNvPr id="1" name=""/>
        <p:cNvGrpSpPr/>
        <p:nvPr/>
      </p:nvGrpSpPr>
      <p:grpSpPr>
        <a:xfrm>
          <a:off x="0" y="0"/>
          <a:ext cx="0" cy="0"/>
          <a:chOff x="0" y="0"/>
          <a:chExt cx="0" cy="0"/>
        </a:xfrm>
      </p:grpSpPr>
      <p:sp>
        <p:nvSpPr>
          <p:cNvPr id="290"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291"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2"/>
          <p:cNvSpPr/>
          <p:nvPr>
            <p:ph type="body" sz="quarter" idx="13"/>
          </p:nvPr>
        </p:nvSpPr>
        <p:spPr>
          <a:xfrm>
            <a:off x="9395062" y="4764928"/>
            <a:ext cx="7030151" cy="3917754"/>
          </a:xfrm>
          <a:prstGeom prst="rect">
            <a:avLst/>
          </a:prstGeom>
        </p:spPr>
        <p:txBody>
          <a:bodyPr/>
          <a:lstStyle/>
          <a:p>
            <a:pPr/>
          </a:p>
        </p:txBody>
      </p:sp>
      <p:grpSp>
        <p:nvGrpSpPr>
          <p:cNvPr id="295" name="Group 10"/>
          <p:cNvGrpSpPr/>
          <p:nvPr/>
        </p:nvGrpSpPr>
        <p:grpSpPr>
          <a:xfrm>
            <a:off x="3671274" y="3490637"/>
            <a:ext cx="1472681" cy="1035451"/>
            <a:chOff x="0" y="-1"/>
            <a:chExt cx="1472679" cy="1035449"/>
          </a:xfrm>
        </p:grpSpPr>
        <p:sp>
          <p:nvSpPr>
            <p:cNvPr id="293"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94"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98" name="Group 13"/>
          <p:cNvGrpSpPr/>
          <p:nvPr/>
        </p:nvGrpSpPr>
        <p:grpSpPr>
          <a:xfrm>
            <a:off x="12173796" y="3490639"/>
            <a:ext cx="1472681" cy="1035451"/>
            <a:chOff x="0" y="-1"/>
            <a:chExt cx="1472679" cy="1035449"/>
          </a:xfrm>
        </p:grpSpPr>
        <p:sp>
          <p:nvSpPr>
            <p:cNvPr id="296"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97"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9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5_2 MEDEDELINGEN">
    <p:bg>
      <p:bgPr>
        <a:solidFill>
          <a:schemeClr val="accent1"/>
        </a:solidFill>
      </p:bgPr>
    </p:bg>
    <p:spTree>
      <p:nvGrpSpPr>
        <p:cNvPr id="1" name=""/>
        <p:cNvGrpSpPr/>
        <p:nvPr/>
      </p:nvGrpSpPr>
      <p:grpSpPr>
        <a:xfrm>
          <a:off x="0" y="0"/>
          <a:ext cx="0" cy="0"/>
          <a:chOff x="0" y="0"/>
          <a:chExt cx="0" cy="0"/>
        </a:xfrm>
      </p:grpSpPr>
      <p:sp>
        <p:nvSpPr>
          <p:cNvPr id="306"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307"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8" name="Text Placeholder 2"/>
          <p:cNvSpPr/>
          <p:nvPr>
            <p:ph type="body" sz="quarter" idx="13"/>
          </p:nvPr>
        </p:nvSpPr>
        <p:spPr>
          <a:xfrm>
            <a:off x="9395062" y="4764928"/>
            <a:ext cx="7030151" cy="3917754"/>
          </a:xfrm>
          <a:prstGeom prst="rect">
            <a:avLst/>
          </a:prstGeom>
        </p:spPr>
        <p:txBody>
          <a:bodyPr/>
          <a:lstStyle/>
          <a:p>
            <a:pPr/>
          </a:p>
        </p:txBody>
      </p:sp>
      <p:grpSp>
        <p:nvGrpSpPr>
          <p:cNvPr id="311" name="Group 10"/>
          <p:cNvGrpSpPr/>
          <p:nvPr/>
        </p:nvGrpSpPr>
        <p:grpSpPr>
          <a:xfrm>
            <a:off x="3671274" y="3490637"/>
            <a:ext cx="1472681" cy="1035451"/>
            <a:chOff x="0" y="-1"/>
            <a:chExt cx="1472679" cy="1035449"/>
          </a:xfrm>
        </p:grpSpPr>
        <p:sp>
          <p:nvSpPr>
            <p:cNvPr id="30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1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14" name="Group 13"/>
          <p:cNvGrpSpPr/>
          <p:nvPr/>
        </p:nvGrpSpPr>
        <p:grpSpPr>
          <a:xfrm>
            <a:off x="12173796" y="3490639"/>
            <a:ext cx="1472681" cy="1035451"/>
            <a:chOff x="0" y="-1"/>
            <a:chExt cx="1472679" cy="1035449"/>
          </a:xfrm>
        </p:grpSpPr>
        <p:sp>
          <p:nvSpPr>
            <p:cNvPr id="31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1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15"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6_2 MEDEDELINGEN">
    <p:bg>
      <p:bgPr>
        <a:solidFill>
          <a:srgbClr val="00A9C7"/>
        </a:solidFill>
      </p:bgPr>
    </p:bg>
    <p:spTree>
      <p:nvGrpSpPr>
        <p:cNvPr id="1" name=""/>
        <p:cNvGrpSpPr/>
        <p:nvPr/>
      </p:nvGrpSpPr>
      <p:grpSpPr>
        <a:xfrm>
          <a:off x="0" y="0"/>
          <a:ext cx="0" cy="0"/>
          <a:chOff x="0" y="0"/>
          <a:chExt cx="0" cy="0"/>
        </a:xfrm>
      </p:grpSpPr>
      <p:sp>
        <p:nvSpPr>
          <p:cNvPr id="322" name="Title Text"/>
          <p:cNvSpPr txBox="1"/>
          <p:nvPr>
            <p:ph type="title"/>
          </p:nvPr>
        </p:nvSpPr>
        <p:spPr>
          <a:xfrm>
            <a:off x="2" y="843464"/>
            <a:ext cx="17340265" cy="973311"/>
          </a:xfrm>
          <a:prstGeom prst="rect">
            <a:avLst/>
          </a:prstGeom>
        </p:spPr>
        <p:txBody>
          <a:bodyPr anchor="t"/>
          <a:lstStyle>
            <a:lvl1pPr algn="ctr">
              <a:defRPr sz="6500">
                <a:solidFill>
                  <a:srgbClr val="FFFFFF"/>
                </a:solidFill>
              </a:defRPr>
            </a:lvl1pPr>
          </a:lstStyle>
          <a:p>
            <a:pPr/>
            <a:r>
              <a:t>Title Text</a:t>
            </a:r>
          </a:p>
        </p:txBody>
      </p:sp>
      <p:sp>
        <p:nvSpPr>
          <p:cNvPr id="323"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4" name="Text Placeholder 2"/>
          <p:cNvSpPr/>
          <p:nvPr>
            <p:ph type="body" sz="quarter" idx="13"/>
          </p:nvPr>
        </p:nvSpPr>
        <p:spPr>
          <a:xfrm>
            <a:off x="9395062" y="4764928"/>
            <a:ext cx="7030151" cy="3917754"/>
          </a:xfrm>
          <a:prstGeom prst="rect">
            <a:avLst/>
          </a:prstGeom>
        </p:spPr>
        <p:txBody>
          <a:bodyPr/>
          <a:lstStyle/>
          <a:p>
            <a:pPr/>
          </a:p>
        </p:txBody>
      </p:sp>
      <p:grpSp>
        <p:nvGrpSpPr>
          <p:cNvPr id="327" name="Group 10"/>
          <p:cNvGrpSpPr/>
          <p:nvPr/>
        </p:nvGrpSpPr>
        <p:grpSpPr>
          <a:xfrm>
            <a:off x="3671274" y="3490637"/>
            <a:ext cx="1472681" cy="1035451"/>
            <a:chOff x="0" y="-1"/>
            <a:chExt cx="1472679" cy="1035449"/>
          </a:xfrm>
        </p:grpSpPr>
        <p:sp>
          <p:nvSpPr>
            <p:cNvPr id="32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2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30" name="Group 13"/>
          <p:cNvGrpSpPr/>
          <p:nvPr/>
        </p:nvGrpSpPr>
        <p:grpSpPr>
          <a:xfrm>
            <a:off x="12173796" y="3490639"/>
            <a:ext cx="1472681" cy="1035451"/>
            <a:chOff x="0" y="-1"/>
            <a:chExt cx="1472679" cy="1035449"/>
          </a:xfrm>
        </p:grpSpPr>
        <p:sp>
          <p:nvSpPr>
            <p:cNvPr id="32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2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31"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BLANCO BULLETS">
    <p:spTree>
      <p:nvGrpSpPr>
        <p:cNvPr id="1" name=""/>
        <p:cNvGrpSpPr/>
        <p:nvPr/>
      </p:nvGrpSpPr>
      <p:grpSpPr>
        <a:xfrm>
          <a:off x="0" y="0"/>
          <a:ext cx="0" cy="0"/>
          <a:chOff x="0" y="0"/>
          <a:chExt cx="0" cy="0"/>
        </a:xfrm>
      </p:grpSpPr>
      <p:sp>
        <p:nvSpPr>
          <p:cNvPr id="338" name="Title Text"/>
          <p:cNvSpPr txBox="1"/>
          <p:nvPr>
            <p:ph type="title"/>
          </p:nvPr>
        </p:nvSpPr>
        <p:spPr>
          <a:xfrm>
            <a:off x="977771" y="843460"/>
            <a:ext cx="12883037" cy="1346290"/>
          </a:xfrm>
          <a:prstGeom prst="rect">
            <a:avLst/>
          </a:prstGeom>
        </p:spPr>
        <p:txBody>
          <a:bodyPr anchor="t"/>
          <a:lstStyle>
            <a:lvl1pPr>
              <a:lnSpc>
                <a:spcPct val="80000"/>
              </a:lnSpc>
              <a:defRPr sz="5400"/>
            </a:lvl1pPr>
          </a:lstStyle>
          <a:p>
            <a:pPr/>
            <a:r>
              <a:t>Title Text</a:t>
            </a:r>
          </a:p>
        </p:txBody>
      </p:sp>
      <p:sp>
        <p:nvSpPr>
          <p:cNvPr id="339" name="Body Level One…"/>
          <p:cNvSpPr txBox="1"/>
          <p:nvPr>
            <p:ph type="body" idx="1"/>
          </p:nvPr>
        </p:nvSpPr>
        <p:spPr>
          <a:xfrm>
            <a:off x="1902168" y="2655978"/>
            <a:ext cx="11958640" cy="567055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0"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STANDAARD BULLETS">
    <p:spTree>
      <p:nvGrpSpPr>
        <p:cNvPr id="1" name=""/>
        <p:cNvGrpSpPr/>
        <p:nvPr/>
      </p:nvGrpSpPr>
      <p:grpSpPr>
        <a:xfrm>
          <a:off x="0" y="0"/>
          <a:ext cx="0" cy="0"/>
          <a:chOff x="0" y="0"/>
          <a:chExt cx="0" cy="0"/>
        </a:xfrm>
      </p:grpSpPr>
      <p:sp>
        <p:nvSpPr>
          <p:cNvPr id="347" name="Title Text"/>
          <p:cNvSpPr txBox="1"/>
          <p:nvPr>
            <p:ph type="title"/>
          </p:nvPr>
        </p:nvSpPr>
        <p:spPr>
          <a:xfrm>
            <a:off x="977771" y="843460"/>
            <a:ext cx="12883037" cy="1346290"/>
          </a:xfrm>
          <a:prstGeom prst="rect">
            <a:avLst/>
          </a:prstGeom>
        </p:spPr>
        <p:txBody>
          <a:bodyPr anchor="t"/>
          <a:lstStyle>
            <a:lvl1pPr>
              <a:lnSpc>
                <a:spcPct val="80000"/>
              </a:lnSpc>
              <a:defRPr sz="5400"/>
            </a:lvl1pPr>
          </a:lstStyle>
          <a:p>
            <a:pPr/>
            <a:r>
              <a:t>Title Text</a:t>
            </a:r>
          </a:p>
        </p:txBody>
      </p:sp>
      <p:sp>
        <p:nvSpPr>
          <p:cNvPr id="348" name="Body Level One…"/>
          <p:cNvSpPr txBox="1"/>
          <p:nvPr>
            <p:ph type="body" idx="1"/>
          </p:nvPr>
        </p:nvSpPr>
        <p:spPr>
          <a:xfrm>
            <a:off x="1917700" y="2603500"/>
            <a:ext cx="11942765" cy="57277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p:spTree>
      <p:nvGrpSpPr>
        <p:cNvPr id="1" name=""/>
        <p:cNvGrpSpPr/>
        <p:nvPr/>
      </p:nvGrpSpPr>
      <p:grpSpPr>
        <a:xfrm>
          <a:off x="0" y="0"/>
          <a:ext cx="0" cy="0"/>
          <a:chOff x="0" y="0"/>
          <a:chExt cx="0" cy="0"/>
        </a:xfrm>
      </p:grpSpPr>
      <p:sp>
        <p:nvSpPr>
          <p:cNvPr id="356" name="Title Text"/>
          <p:cNvSpPr txBox="1"/>
          <p:nvPr>
            <p:ph type="title"/>
          </p:nvPr>
        </p:nvSpPr>
        <p:spPr>
          <a:xfrm>
            <a:off x="977771" y="843460"/>
            <a:ext cx="12883037" cy="1346290"/>
          </a:xfrm>
          <a:prstGeom prst="rect">
            <a:avLst/>
          </a:prstGeom>
        </p:spPr>
        <p:txBody>
          <a:bodyPr anchor="t"/>
          <a:lstStyle>
            <a:lvl1pPr>
              <a:lnSpc>
                <a:spcPct val="80000"/>
              </a:lnSpc>
              <a:defRPr sz="5400"/>
            </a:lvl1pPr>
          </a:lstStyle>
          <a:p>
            <a:pPr/>
            <a:r>
              <a:t>Title Text</a:t>
            </a:r>
          </a:p>
        </p:txBody>
      </p:sp>
      <p:sp>
        <p:nvSpPr>
          <p:cNvPr id="35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ZWART">
    <p:bg>
      <p:bgPr>
        <a:solidFill>
          <a:srgbClr val="000000"/>
        </a:solidFill>
      </p:bgPr>
    </p:bg>
    <p:spTree>
      <p:nvGrpSpPr>
        <p:cNvPr id="1" name=""/>
        <p:cNvGrpSpPr/>
        <p:nvPr/>
      </p:nvGrpSpPr>
      <p:grpSpPr>
        <a:xfrm>
          <a:off x="0" y="0"/>
          <a:ext cx="0" cy="0"/>
          <a:chOff x="0" y="0"/>
          <a:chExt cx="0" cy="0"/>
        </a:xfrm>
      </p:grpSpPr>
      <p:sp>
        <p:nvSpPr>
          <p:cNvPr id="364" name="Title Text"/>
          <p:cNvSpPr txBox="1"/>
          <p:nvPr>
            <p:ph type="title"/>
          </p:nvPr>
        </p:nvSpPr>
        <p:spPr>
          <a:xfrm>
            <a:off x="977771" y="843460"/>
            <a:ext cx="12883037" cy="1346290"/>
          </a:xfrm>
          <a:prstGeom prst="rect">
            <a:avLst/>
          </a:prstGeom>
        </p:spPr>
        <p:txBody>
          <a:bodyPr anchor="t"/>
          <a:lstStyle>
            <a:lvl1pPr>
              <a:lnSpc>
                <a:spcPct val="80000"/>
              </a:lnSpc>
              <a:defRPr sz="5400">
                <a:solidFill>
                  <a:srgbClr val="FFFFFF"/>
                </a:solidFill>
              </a:defRPr>
            </a:lvl1pPr>
          </a:lstStyle>
          <a:p>
            <a:pPr/>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36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7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1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8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AGENDA BULLETS WIT">
    <p:spTree>
      <p:nvGrpSpPr>
        <p:cNvPr id="1" name=""/>
        <p:cNvGrpSpPr/>
        <p:nvPr/>
      </p:nvGrpSpPr>
      <p:grpSpPr>
        <a:xfrm>
          <a:off x="0" y="0"/>
          <a:ext cx="0" cy="0"/>
          <a:chOff x="0" y="0"/>
          <a:chExt cx="0" cy="0"/>
        </a:xfrm>
      </p:grpSpPr>
      <p:sp>
        <p:nvSpPr>
          <p:cNvPr id="35" name="Title Text"/>
          <p:cNvSpPr txBox="1"/>
          <p:nvPr>
            <p:ph type="title"/>
          </p:nvPr>
        </p:nvSpPr>
        <p:spPr>
          <a:xfrm>
            <a:off x="977772" y="843460"/>
            <a:ext cx="7561168" cy="1346290"/>
          </a:xfrm>
          <a:prstGeom prst="rect">
            <a:avLst/>
          </a:prstGeom>
        </p:spPr>
        <p:txBody>
          <a:bodyPr anchor="t"/>
          <a:lstStyle>
            <a:lvl1pPr>
              <a:lnSpc>
                <a:spcPct val="80000"/>
              </a:lnSpc>
              <a:defRPr sz="5400"/>
            </a:lvl1pPr>
          </a:lstStyle>
          <a:p>
            <a:pPr/>
            <a:r>
              <a:t>Title Text</a:t>
            </a:r>
          </a:p>
        </p:txBody>
      </p:sp>
      <p:sp>
        <p:nvSpPr>
          <p:cNvPr id="36" name="Body Level One…"/>
          <p:cNvSpPr txBox="1"/>
          <p:nvPr>
            <p:ph type="body" sz="half" idx="1"/>
          </p:nvPr>
        </p:nvSpPr>
        <p:spPr>
          <a:xfrm>
            <a:off x="8877300" y="842965"/>
            <a:ext cx="7772400" cy="767238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2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9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3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0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4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1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5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2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6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3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1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4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2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5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3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6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4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7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5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8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9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6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506" name="Body Level One…"/>
          <p:cNvSpPr txBox="1"/>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7"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COLORS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4" name="Body Level One…"/>
          <p:cNvSpPr txBox="1"/>
          <p:nvPr>
            <p:ph type="body" sz="half" idx="1"/>
          </p:nvPr>
        </p:nvSpPr>
        <p:spPr>
          <a:xfrm>
            <a:off x="8754246"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5"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COLORS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2" name="Body Level One…"/>
          <p:cNvSpPr txBox="1"/>
          <p:nvPr>
            <p:ph type="body" sz="half" idx="1"/>
          </p:nvPr>
        </p:nvSpPr>
        <p:spPr>
          <a:xfrm>
            <a:off x="11219408"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3"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pPr/>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PAYOFF ZWART">
    <p:bg>
      <p:bgPr>
        <a:solidFill>
          <a:srgbClr val="000000"/>
        </a:solidFill>
      </p:bgPr>
    </p:bg>
    <p:spTree>
      <p:nvGrpSpPr>
        <p:cNvPr id="1" name=""/>
        <p:cNvGrpSpPr/>
        <p:nvPr/>
      </p:nvGrpSpPr>
      <p:grpSpPr>
        <a:xfrm>
          <a:off x="0" y="0"/>
          <a:ext cx="0" cy="0"/>
          <a:chOff x="0" y="0"/>
          <a:chExt cx="0" cy="0"/>
        </a:xfrm>
      </p:grpSpPr>
      <p:sp>
        <p:nvSpPr>
          <p:cNvPr id="540" name="Title Text"/>
          <p:cNvSpPr txBox="1"/>
          <p:nvPr>
            <p:ph type="title"/>
          </p:nvPr>
        </p:nvSpPr>
        <p:spPr>
          <a:xfrm>
            <a:off x="3051817" y="3425807"/>
            <a:ext cx="11236646" cy="1122140"/>
          </a:xfrm>
          <a:prstGeom prst="rect">
            <a:avLst/>
          </a:prstGeom>
        </p:spPr>
        <p:txBody>
          <a:bodyPr anchor="t"/>
          <a:lstStyle>
            <a:lvl1pPr algn="ctr">
              <a:defRPr sz="7300">
                <a:solidFill>
                  <a:schemeClr val="accent2"/>
                </a:solidFill>
              </a:defRPr>
            </a:lvl1pPr>
          </a:lstStyle>
          <a:p>
            <a:pPr/>
            <a:r>
              <a:t>Title Text</a:t>
            </a:r>
          </a:p>
        </p:txBody>
      </p:sp>
      <p:sp>
        <p:nvSpPr>
          <p:cNvPr id="541" name="Body Level One…"/>
          <p:cNvSpPr txBox="1"/>
          <p:nvPr>
            <p:ph type="body" sz="half" idx="1"/>
          </p:nvPr>
        </p:nvSpPr>
        <p:spPr>
          <a:xfrm>
            <a:off x="3051817" y="4523463"/>
            <a:ext cx="11236646" cy="3862557"/>
          </a:xfrm>
          <a:prstGeom prst="rect">
            <a:avLst/>
          </a:prstGeom>
        </p:spPr>
        <p:txBody>
          <a:bodyPr/>
          <a:lstStyle>
            <a:lvl1pPr marL="0" indent="0" algn="ctr">
              <a:lnSpc>
                <a:spcPct val="80000"/>
              </a:lnSpc>
              <a:buSzTx/>
              <a:buFontTx/>
              <a:buNone/>
              <a:defRPr b="1" sz="7300">
                <a:solidFill>
                  <a:srgbClr val="FFFFFF"/>
                </a:solidFill>
              </a:defRPr>
            </a:lvl1pPr>
            <a:lvl2pPr marL="1327112" indent="-717624" algn="ctr">
              <a:lnSpc>
                <a:spcPct val="80000"/>
              </a:lnSpc>
              <a:buFontTx/>
              <a:defRPr b="1" sz="7300">
                <a:solidFill>
                  <a:srgbClr val="FFFFFF"/>
                </a:solidFill>
              </a:defRPr>
            </a:lvl2pPr>
            <a:lvl3pPr marL="2013491" indent="-794512" algn="ctr">
              <a:lnSpc>
                <a:spcPct val="80000"/>
              </a:lnSpc>
              <a:buFontTx/>
              <a:defRPr b="1" sz="7300">
                <a:solidFill>
                  <a:srgbClr val="FFFFFF"/>
                </a:solidFill>
              </a:defRPr>
            </a:lvl3pPr>
            <a:lvl4pPr marL="2755400" indent="-926931" algn="ctr">
              <a:lnSpc>
                <a:spcPct val="80000"/>
              </a:lnSpc>
              <a:buFontTx/>
              <a:defRPr b="1" sz="7300">
                <a:solidFill>
                  <a:srgbClr val="FFFFFF"/>
                </a:solidFill>
              </a:defRPr>
            </a:lvl4pPr>
            <a:lvl5pPr algn="ctr">
              <a:lnSpc>
                <a:spcPct val="80000"/>
              </a:lnSpc>
              <a:buFontTx/>
              <a:defRPr b="1" sz="73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43"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PAYOFF WIT">
    <p:spTree>
      <p:nvGrpSpPr>
        <p:cNvPr id="1" name=""/>
        <p:cNvGrpSpPr/>
        <p:nvPr/>
      </p:nvGrpSpPr>
      <p:grpSpPr>
        <a:xfrm>
          <a:off x="0" y="0"/>
          <a:ext cx="0" cy="0"/>
          <a:chOff x="0" y="0"/>
          <a:chExt cx="0" cy="0"/>
        </a:xfrm>
      </p:grpSpPr>
      <p:sp>
        <p:nvSpPr>
          <p:cNvPr id="550" name="Title Text"/>
          <p:cNvSpPr txBox="1"/>
          <p:nvPr>
            <p:ph type="title"/>
          </p:nvPr>
        </p:nvSpPr>
        <p:spPr>
          <a:xfrm>
            <a:off x="3051817" y="3425807"/>
            <a:ext cx="11236646" cy="1122140"/>
          </a:xfrm>
          <a:prstGeom prst="rect">
            <a:avLst/>
          </a:prstGeom>
        </p:spPr>
        <p:txBody>
          <a:bodyPr anchor="t"/>
          <a:lstStyle>
            <a:lvl1pPr algn="ctr">
              <a:defRPr sz="7300">
                <a:solidFill>
                  <a:schemeClr val="accent1"/>
                </a:solidFill>
              </a:defRPr>
            </a:lvl1pPr>
          </a:lstStyle>
          <a:p>
            <a:pPr/>
            <a:r>
              <a:t>Title Text</a:t>
            </a:r>
          </a:p>
        </p:txBody>
      </p:sp>
      <p:sp>
        <p:nvSpPr>
          <p:cNvPr id="551" name="Body Level One…"/>
          <p:cNvSpPr txBox="1"/>
          <p:nvPr>
            <p:ph type="body" sz="half" idx="1"/>
          </p:nvPr>
        </p:nvSpPr>
        <p:spPr>
          <a:xfrm>
            <a:off x="3051817" y="4523463"/>
            <a:ext cx="11236646" cy="3862557"/>
          </a:xfrm>
          <a:prstGeom prst="rect">
            <a:avLst/>
          </a:prstGeom>
        </p:spPr>
        <p:txBody>
          <a:bodyPr/>
          <a:lstStyle>
            <a:lvl1pPr marL="0" indent="0" algn="ctr">
              <a:lnSpc>
                <a:spcPct val="80000"/>
              </a:lnSpc>
              <a:buSzTx/>
              <a:buFontTx/>
              <a:buNone/>
              <a:defRPr b="1" sz="7300"/>
            </a:lvl1pPr>
            <a:lvl2pPr marL="1327112" indent="-717624" algn="ctr">
              <a:lnSpc>
                <a:spcPct val="80000"/>
              </a:lnSpc>
              <a:buFontTx/>
              <a:defRPr b="1" sz="7300"/>
            </a:lvl2pPr>
            <a:lvl3pPr marL="2013491" indent="-794512" algn="ctr">
              <a:lnSpc>
                <a:spcPct val="80000"/>
              </a:lnSpc>
              <a:buFontTx/>
              <a:defRPr b="1" sz="7300"/>
            </a:lvl3pPr>
            <a:lvl4pPr marL="2755400" indent="-926931" algn="ctr">
              <a:lnSpc>
                <a:spcPct val="80000"/>
              </a:lnSpc>
              <a:buFontTx/>
              <a:defRPr b="1" sz="7300"/>
            </a:lvl4pPr>
            <a:lvl5pPr algn="ctr">
              <a:lnSpc>
                <a:spcPct val="80000"/>
              </a:lnSpc>
              <a:buFontTx/>
              <a:defRPr b="1" sz="7300"/>
            </a:lvl5pPr>
          </a:lstStyle>
          <a:p>
            <a:pPr/>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AYOFF 2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1" name="TextBox 1"/>
          <p:cNvSpPr txBox="1"/>
          <p:nvPr/>
        </p:nvSpPr>
        <p:spPr>
          <a:xfrm>
            <a:off x="4095258" y="6480161"/>
            <a:ext cx="6618684"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62" name="TextBox 14"/>
          <p:cNvSpPr txBox="1"/>
          <p:nvPr/>
        </p:nvSpPr>
        <p:spPr>
          <a:xfrm>
            <a:off x="9326098" y="59061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56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PAYOFF 2 PINK">
    <p:bg>
      <p:bgPr>
        <a:solidFill>
          <a:schemeClr val="accent5"/>
        </a:solidFill>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7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7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2_PAYOFF 2 PINK">
    <p:bg>
      <p:bgPr>
        <a:solidFill>
          <a:schemeClr val="accent6"/>
        </a:solidFill>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8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8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FOTO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3_PAYOFF 2 PINK">
    <p:bg>
      <p:bgPr>
        <a:solidFill>
          <a:schemeClr val="accent4"/>
        </a:solidFill>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9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9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4_PAYOFF 2 PINK">
    <p:bg>
      <p:bgPr>
        <a:solidFill>
          <a:schemeClr val="accent3"/>
        </a:solidFill>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0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0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PAYOFF 2 PINK">
    <p:bg>
      <p:bgPr>
        <a:solidFill>
          <a:schemeClr val="accent2"/>
        </a:solidFill>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1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1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PAYOFF 2 GREEN">
    <p:bg>
      <p:bgPr>
        <a:solidFill>
          <a:schemeClr val="accent1"/>
        </a:solidFill>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2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2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1_PAYOFF 2 GREEN">
    <p:bg>
      <p:bgPr>
        <a:solidFill>
          <a:srgbClr val="00A9C7"/>
        </a:solidFill>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3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3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PAYOFF 2 ZWART">
    <p:bg>
      <p:bgPr>
        <a:solidFill>
          <a:srgbClr val="000000"/>
        </a:solidFill>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42" name="TextBox 8"/>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44"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END">
    <p:bg>
      <p:bgPr>
        <a:solidFill>
          <a:srgbClr val="000000"/>
        </a:solidFill>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4" cy="1208705"/>
          </a:xfrm>
          <a:prstGeom prst="rect">
            <a:avLst/>
          </a:prstGeom>
          <a:ln w="12700">
            <a:miter lim="400000"/>
          </a:ln>
        </p:spPr>
      </p:pic>
      <p:sp>
        <p:nvSpPr>
          <p:cNvPr id="652"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el en object">
    <p:spTree>
      <p:nvGrpSpPr>
        <p:cNvPr id="1" name=""/>
        <p:cNvGrpSpPr/>
        <p:nvPr/>
      </p:nvGrpSpPr>
      <p:grpSpPr>
        <a:xfrm>
          <a:off x="0" y="0"/>
          <a:ext cx="0" cy="0"/>
          <a:chOff x="0" y="0"/>
          <a:chExt cx="0" cy="0"/>
        </a:xfrm>
      </p:grpSpPr>
      <p:sp>
        <p:nvSpPr>
          <p:cNvPr id="668" name="Title Text"/>
          <p:cNvSpPr txBox="1"/>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pPr/>
            <a:r>
              <a:t>Title Text</a:t>
            </a:r>
          </a:p>
        </p:txBody>
      </p:sp>
      <p:sp>
        <p:nvSpPr>
          <p:cNvPr id="669" name="Body Level One…"/>
          <p:cNvSpPr txBox="1"/>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5">
              <a:lnSpc>
                <a:spcPts val="3700"/>
              </a:lnSpc>
              <a:buSzPct val="100000"/>
              <a:buChar char="•"/>
              <a:defRPr sz="32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xfrm>
            <a:off x="15361212" y="473109"/>
            <a:ext cx="506548" cy="573917"/>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FOTO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684" name="Title Text"/>
          <p:cNvSpPr txBox="1"/>
          <p:nvPr>
            <p:ph type="title"/>
          </p:nvPr>
        </p:nvSpPr>
        <p:spPr>
          <a:prstGeom prst="rect">
            <a:avLst/>
          </a:prstGeom>
        </p:spPr>
        <p:txBody>
          <a:bodyPr/>
          <a:lstStyle/>
          <a:p>
            <a:pPr/>
            <a:r>
              <a:t>Title Text</a:t>
            </a:r>
          </a:p>
        </p:txBody>
      </p:sp>
      <p:sp>
        <p:nvSpPr>
          <p:cNvPr id="68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93" name="Title Text"/>
          <p:cNvSpPr txBox="1"/>
          <p:nvPr>
            <p:ph type="title"/>
          </p:nvPr>
        </p:nvSpPr>
        <p:spPr>
          <a:xfrm>
            <a:off x="1300520" y="3029939"/>
            <a:ext cx="14739225" cy="2090704"/>
          </a:xfrm>
          <a:prstGeom prst="rect">
            <a:avLst/>
          </a:prstGeom>
        </p:spPr>
        <p:txBody>
          <a:bodyPr/>
          <a:lstStyle/>
          <a:p>
            <a:pPr/>
            <a:r>
              <a:t>Title Text</a:t>
            </a:r>
          </a:p>
        </p:txBody>
      </p:sp>
      <p:sp>
        <p:nvSpPr>
          <p:cNvPr id="694" name="Body Level One…"/>
          <p:cNvSpPr txBox="1"/>
          <p:nvPr>
            <p:ph type="body" sz="quarter" idx="1"/>
          </p:nvPr>
        </p:nvSpPr>
        <p:spPr>
          <a:xfrm>
            <a:off x="2601040" y="5527040"/>
            <a:ext cx="12138184" cy="2492589"/>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6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FOTO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FOTO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6">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 name="Slide Number"/>
          <p:cNvSpPr txBox="1"/>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192212" y="519112"/>
            <a:ext cx="14955841" cy="1885952"/>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nchor="ctr">
            <a:normAutofit fontScale="100000" lnSpcReduction="0"/>
          </a:bodyPr>
          <a:lstStyle/>
          <a:p>
            <a:pPr/>
            <a:r>
              <a:t>Title Text</a:t>
            </a:r>
          </a:p>
        </p:txBody>
      </p:sp>
      <p:sp>
        <p:nvSpPr>
          <p:cNvPr id="3" name="Body Level One…"/>
          <p:cNvSpPr txBox="1"/>
          <p:nvPr>
            <p:ph type="body" idx="1"/>
          </p:nvPr>
        </p:nvSpPr>
        <p:spPr>
          <a:xfrm>
            <a:off x="1192212" y="2597150"/>
            <a:ext cx="14955841" cy="6188077"/>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427187" y="9040141"/>
            <a:ext cx="506548" cy="573917"/>
          </a:xfrm>
          <a:prstGeom prst="rect">
            <a:avLst/>
          </a:prstGeom>
          <a:ln w="12700">
            <a:miter lim="400000"/>
          </a:ln>
        </p:spPr>
        <p:txBody>
          <a:bodyPr wrap="none" lIns="77407" tIns="77407" rIns="77407" bIns="77407">
            <a:spAutoFit/>
          </a:bodyPr>
          <a:lstStyle>
            <a:lvl1pPr>
              <a:defRPr>
                <a:latin typeface="Arial Unicode MS"/>
                <a:ea typeface="Arial Unicode MS"/>
                <a:cs typeface="Arial Unicode MS"/>
                <a:sym typeface="Arial Unicode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transition xmlns:p14="http://schemas.microsoft.com/office/powerpoint/2010/main" spd="med" advClick="1"/>
  <p:txStyles>
    <p:titleStyle>
      <a:lvl1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3pPr>
      <a:lvl4pPr marL="2285584"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b="0" baseline="0" cap="none" i="0" spc="0" strike="noStrike" sz="3600" u="none">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6pPr>
      <a:lvl7pPr marL="4114051"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7pPr>
      <a:lvl8pPr marL="4723539"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4.png"/><Relationship Id="rId4" Type="http://schemas.openxmlformats.org/officeDocument/2006/relationships/image" Target="../media/image25.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6.png"/><Relationship Id="rId3" Type="http://schemas.openxmlformats.org/officeDocument/2006/relationships/image" Target="../media/image27.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104.155.85.98/soacs/soa-infra/services/aced-cloud-demo/ProposedActsService/ProposedActsService?wsdl" TargetMode="External"/><Relationship Id="rId3" Type="http://schemas.openxmlformats.org/officeDocument/2006/relationships/hyperlink" Target="https://mobileportalsetrial1304dev-mcsdem0001.mobileenv.us2.oraclecloud.com/mobile/custom/artistapi" TargetMode="External"/><Relationship Id="rId4" Type="http://schemas.openxmlformats.org/officeDocument/2006/relationships/hyperlink" Target="https://frontend-metcsgse00739.apaas.us2.oraclecloud.com/" TargetMode="External"/><Relationship Id="rId5" Type="http://schemas.openxmlformats.org/officeDocument/2006/relationships/hyperlink" Target="https://artist-enricher-api-lucasjellema.apaas.em2.oraclecloud.com/artists/get?artist=madonna" TargetMode="External"/><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104.155.85.98/ics/integration/flowsvc/soap/PROPOSENEWACTFOR_SOAP/v01/?wsdl" TargetMode="External"/><Relationship Id="rId5" Type="http://schemas.openxmlformats.org/officeDocument/2006/relationships/image" Target="../media/image4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jpeg"/><Relationship Id="rId3" Type="http://schemas.openxmlformats.org/officeDocument/2006/relationships/image" Target="../media/image9.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mobileportalsetrial1304dev-mcsdem0001.mobileenv.us2.oraclecloud.com/mobile/custom/artistapi" TargetMode="External"/><Relationship Id="rId5" Type="http://schemas.openxmlformats.org/officeDocument/2006/relationships/hyperlink" Target="https://frontend-metcsgse00739.apaas.us2.oraclecloud.com/" TargetMode="External"/><Relationship Id="rId6" Type="http://schemas.openxmlformats.org/officeDocument/2006/relationships/hyperlink" Target="https://artist-enricher-api-lucasjellema.apaas.em2.oraclecloud.com/artists/get?artist=madonna" TargetMode="External"/><Relationship Id="rId7" Type="http://schemas.openxmlformats.org/officeDocument/2006/relationships/hyperlink" Target="http://104.155.85.98/ics/integration/flowsvc/soap/PROPOSENEWACTFOR_SOAP/v01/?wsdl" TargetMode="External"/><Relationship Id="rId8" Type="http://schemas.openxmlformats.org/officeDocument/2006/relationships/image" Target="../media/image28.png"/><Relationship Id="rId9" Type="http://schemas.openxmlformats.org/officeDocument/2006/relationships/image" Target="../media/image46.png"/><Relationship Id="rId10" Type="http://schemas.openxmlformats.org/officeDocument/2006/relationships/image" Target="../media/image29.png"/><Relationship Id="rId11" Type="http://schemas.openxmlformats.org/officeDocument/2006/relationships/image" Target="../media/image30.png"/><Relationship Id="rId12" Type="http://schemas.openxmlformats.org/officeDocument/2006/relationships/image" Target="../media/image31.png"/><Relationship Id="rId13" Type="http://schemas.openxmlformats.org/officeDocument/2006/relationships/image" Target="../media/image32.png"/><Relationship Id="rId14" Type="http://schemas.openxmlformats.org/officeDocument/2006/relationships/image" Target="../media/image33.png"/><Relationship Id="rId15" Type="http://schemas.openxmlformats.org/officeDocument/2006/relationships/image" Target="../media/image34.png"/><Relationship Id="rId16" Type="http://schemas.openxmlformats.org/officeDocument/2006/relationships/image" Target="../media/image35.png"/><Relationship Id="rId17" Type="http://schemas.openxmlformats.org/officeDocument/2006/relationships/image" Target="../media/image36.png"/><Relationship Id="rId18" Type="http://schemas.openxmlformats.org/officeDocument/2006/relationships/image" Target="../media/image3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7.pn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4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artist-enricher-api-lucasjellema.apaas.em2.oraclecloud.com/artists/get?artist=madonna" TargetMode="External"/><Relationship Id="rId5" Type="http://schemas.openxmlformats.org/officeDocument/2006/relationships/image" Target="../media/image33.png"/><Relationship Id="rId6" Type="http://schemas.openxmlformats.org/officeDocument/2006/relationships/hyperlink" Target="http://104.155.85.98/ics/integration/flowsvc/soap/PROPOSENEWACTFOR_SOAP/v01/?wsdl" TargetMode="External"/><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Title 1"/>
          <p:cNvSpPr txBox="1"/>
          <p:nvPr>
            <p:ph type="title"/>
          </p:nvPr>
        </p:nvSpPr>
        <p:spPr>
          <a:xfrm>
            <a:off x="1192143" y="2571563"/>
            <a:ext cx="14955979" cy="1290588"/>
          </a:xfrm>
          <a:prstGeom prst="rect">
            <a:avLst/>
          </a:prstGeom>
        </p:spPr>
        <p:txBody>
          <a:bodyPr/>
          <a:lstStyle/>
          <a:p>
            <a:pPr defTabSz="307182">
              <a:defRPr sz="2394">
                <a:solidFill>
                  <a:srgbClr val="FF0000"/>
                </a:solidFill>
              </a:defRPr>
            </a:pPr>
            <a:r>
              <a:t>World record Soaring trough the clouds</a:t>
            </a:r>
            <a:br/>
            <a:r>
              <a:rPr sz="1637"/>
              <a:t>LIve demo of </a:t>
            </a:r>
            <a:br>
              <a:rPr sz="1637"/>
            </a:br>
            <a:r>
              <a:rPr sz="3465"/>
              <a:t>19</a:t>
            </a:r>
            <a:r>
              <a:rPr sz="1637"/>
              <a:t> </a:t>
            </a:r>
            <a:br>
              <a:rPr sz="1637"/>
            </a:br>
            <a:r>
              <a:rPr sz="1637"/>
              <a:t>Oracle Public cloud services</a:t>
            </a:r>
          </a:p>
        </p:txBody>
      </p:sp>
      <p:sp>
        <p:nvSpPr>
          <p:cNvPr id="705" name="Text Placeholder 2"/>
          <p:cNvSpPr txBox="1"/>
          <p:nvPr>
            <p:ph type="body" sz="quarter" idx="1"/>
          </p:nvPr>
        </p:nvSpPr>
        <p:spPr>
          <a:xfrm>
            <a:off x="1192143" y="7025640"/>
            <a:ext cx="14955979" cy="2118362"/>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2" t="0" r="0" b="0"/>
          <a:stretch>
            <a:fillRect/>
          </a:stretch>
        </p:blipFill>
        <p:spPr>
          <a:xfrm>
            <a:off x="12295940" y="7819841"/>
            <a:ext cx="4830854" cy="1621367"/>
          </a:xfrm>
          <a:custGeom>
            <a:avLst/>
            <a:gdLst/>
            <a:ahLst/>
            <a:cxnLst>
              <a:cxn ang="0">
                <a:pos x="wd2" y="hd2"/>
              </a:cxn>
              <a:cxn ang="5400000">
                <a:pos x="wd2" y="hd2"/>
              </a:cxn>
              <a:cxn ang="10800000">
                <a:pos x="wd2" y="hd2"/>
              </a:cxn>
              <a:cxn ang="16200000">
                <a:pos x="wd2" y="hd2"/>
              </a:cxn>
            </a:cxnLst>
            <a:rect l="0" t="0" r="r" b="b"/>
            <a:pathLst>
              <a:path w="20879" h="20713" fill="norm" stroke="1"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7"/>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7"/>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4" name="Title 3"/>
          <p:cNvSpPr txBox="1"/>
          <p:nvPr>
            <p:ph type="title"/>
          </p:nvPr>
        </p:nvSpPr>
        <p:spPr>
          <a:xfrm>
            <a:off x="977769" y="843460"/>
            <a:ext cx="12883040" cy="1346290"/>
          </a:xfrm>
          <a:prstGeom prst="rect">
            <a:avLst/>
          </a:prstGeom>
        </p:spPr>
        <p:txBody>
          <a:bodyPr/>
          <a:lstStyle/>
          <a:p>
            <a:pPr/>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Title 1"/>
          <p:cNvSpPr txBox="1"/>
          <p:nvPr>
            <p:ph type="title"/>
          </p:nvPr>
        </p:nvSpPr>
        <p:spPr>
          <a:xfrm>
            <a:off x="867013" y="780345"/>
            <a:ext cx="15859727" cy="1408001"/>
          </a:xfrm>
          <a:prstGeom prst="rect">
            <a:avLst/>
          </a:prstGeom>
        </p:spPr>
        <p:txBody>
          <a:bodyPr/>
          <a:lstStyle/>
          <a:p>
            <a:pPr/>
            <a:r>
              <a:t>Open Task</a:t>
            </a:r>
          </a:p>
        </p:txBody>
      </p:sp>
      <p:sp>
        <p:nvSpPr>
          <p:cNvPr id="858" name="Content Placeholder 2"/>
          <p:cNvSpPr txBox="1"/>
          <p:nvPr>
            <p:ph type="body" idx="1"/>
          </p:nvPr>
        </p:nvSpPr>
        <p:spPr>
          <a:xfrm>
            <a:off x="867012" y="2521338"/>
            <a:ext cx="15572104" cy="6861562"/>
          </a:xfrm>
          <a:prstGeom prst="rect">
            <a:avLst/>
          </a:prstGeom>
        </p:spPr>
        <p:txBody>
          <a:bodyPr/>
          <a:lstStyle/>
          <a:p>
            <a:pPr/>
          </a:p>
        </p:txBody>
      </p:sp>
      <p:pic>
        <p:nvPicPr>
          <p:cNvPr id="859"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Title 1"/>
          <p:cNvSpPr txBox="1"/>
          <p:nvPr>
            <p:ph type="title"/>
          </p:nvPr>
        </p:nvSpPr>
        <p:spPr>
          <a:xfrm>
            <a:off x="977769" y="843460"/>
            <a:ext cx="12883040" cy="1346290"/>
          </a:xfrm>
          <a:prstGeom prst="rect">
            <a:avLst/>
          </a:prstGeom>
        </p:spPr>
        <p:txBody>
          <a:bodyPr/>
          <a:lstStyle/>
          <a:p>
            <a:pPr/>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6"/>
            <a:ext cx="14498638" cy="6861177"/>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4" name="Title 1"/>
          <p:cNvSpPr txBox="1"/>
          <p:nvPr>
            <p:ph type="title"/>
          </p:nvPr>
        </p:nvSpPr>
        <p:spPr>
          <a:xfrm>
            <a:off x="867013" y="780345"/>
            <a:ext cx="15859727" cy="1408001"/>
          </a:xfrm>
          <a:prstGeom prst="rect">
            <a:avLst/>
          </a:prstGeom>
        </p:spPr>
        <p:txBody>
          <a:bodyPr/>
          <a:lstStyle/>
          <a:p>
            <a:pPr/>
            <a:r>
              <a:t>Approve task</a:t>
            </a:r>
          </a:p>
        </p:txBody>
      </p:sp>
      <p:sp>
        <p:nvSpPr>
          <p:cNvPr id="865" name="Content Placeholder 2"/>
          <p:cNvSpPr txBox="1"/>
          <p:nvPr>
            <p:ph type="body" idx="1"/>
          </p:nvPr>
        </p:nvSpPr>
        <p:spPr>
          <a:xfrm>
            <a:off x="867012" y="2521338"/>
            <a:ext cx="15572104" cy="6861562"/>
          </a:xfrm>
          <a:prstGeom prst="rect">
            <a:avLst/>
          </a:prstGeom>
        </p:spPr>
        <p:txBody>
          <a:bodyPr/>
          <a:lstStyle/>
          <a:p>
            <a:pPr/>
          </a:p>
        </p:txBody>
      </p:sp>
      <p:pic>
        <p:nvPicPr>
          <p:cNvPr id="866"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
        <p:nvSpPr>
          <p:cNvPr id="867" name="Straight Arrow Connector 5"/>
          <p:cNvSpPr/>
          <p:nvPr/>
        </p:nvSpPr>
        <p:spPr>
          <a:xfrm flipV="1">
            <a:off x="634179" y="1742849"/>
            <a:ext cx="717758" cy="458543"/>
          </a:xfrm>
          <a:prstGeom prst="line">
            <a:avLst/>
          </a:prstGeom>
          <a:ln w="19050">
            <a:solidFill>
              <a:schemeClr val="accent1"/>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Title 1"/>
          <p:cNvSpPr txBox="1"/>
          <p:nvPr>
            <p:ph type="title"/>
          </p:nvPr>
        </p:nvSpPr>
        <p:spPr>
          <a:xfrm>
            <a:off x="977769" y="843460"/>
            <a:ext cx="12883040" cy="1346290"/>
          </a:xfrm>
          <a:prstGeom prst="rect">
            <a:avLst/>
          </a:prstGeom>
        </p:spPr>
        <p:txBody>
          <a:bodyPr/>
          <a:lstStyle/>
          <a:p>
            <a:pPr/>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Title 1"/>
          <p:cNvSpPr txBox="1"/>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sp>
        <p:nvSpPr>
          <p:cNvPr id="873" name="Text Placeholder 2"/>
          <p:cNvSpPr txBox="1"/>
          <p:nvPr>
            <p:ph type="body" idx="1"/>
          </p:nvPr>
        </p:nvSpPr>
        <p:spPr>
          <a:xfrm>
            <a:off x="1917700" y="2603499"/>
            <a:ext cx="11942765" cy="5727703"/>
          </a:xfrm>
          <a:prstGeom prst="rect">
            <a:avLst/>
          </a:prstGeom>
        </p:spPr>
        <p:txBody>
          <a:bodyPr/>
          <a:lstStyle/>
          <a:p>
            <a:pPr/>
            <a:r>
              <a:t>@Danilo: screenshot of Tweet, Email and OSSI outcome</a:t>
            </a:r>
          </a:p>
          <a:p>
            <a:pPr/>
            <a:r>
              <a:t>Demo:</a:t>
            </a:r>
          </a:p>
          <a:p>
            <a:pPr lvl="1" marL="914231" indent="-304743">
              <a:spcBef>
                <a:spcPts val="600"/>
              </a:spcBef>
              <a:defRPr sz="3100"/>
            </a:pPr>
            <a:r>
              <a:t>Show the tweet that is published to announce the newly registered artist proposal. </a:t>
            </a:r>
          </a:p>
          <a:p>
            <a:pPr lvl="1" marL="914231" indent="-304743">
              <a:spcBef>
                <a:spcPts val="600"/>
              </a:spcBef>
              <a:defRPr sz="3100"/>
            </a:pPr>
            <a:r>
              <a:t>Show the email on Gmail with the newly accepted proposal</a:t>
            </a:r>
          </a:p>
          <a:p>
            <a:pPr lvl="1" marL="914231" indent="-304743">
              <a:spcBef>
                <a:spcPts val="600"/>
              </a:spcBef>
              <a:defRPr sz="3100"/>
            </a:pPr>
            <a:r>
              <a:t>Show the result of whatever we can make OSSI do in response to the new artist proposal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Title 1"/>
          <p:cNvSpPr txBox="1"/>
          <p:nvPr>
            <p:ph type="title"/>
          </p:nvPr>
        </p:nvSpPr>
        <p:spPr>
          <a:xfrm>
            <a:off x="977769" y="843460"/>
            <a:ext cx="14373067" cy="1346290"/>
          </a:xfrm>
          <a:prstGeom prst="rect">
            <a:avLst/>
          </a:prstGeom>
        </p:spPr>
        <p:txBody>
          <a:bodyPr/>
          <a:lstStyle>
            <a:lvl1pPr defTabSz="1097080">
              <a:defRPr sz="4800"/>
            </a:lvl1pPr>
          </a:lstStyle>
          <a:p>
            <a:pPr/>
            <a:r>
              <a:t>Conference Artist Proposals Portal with the new proposal and artist enrichment</a:t>
            </a:r>
          </a:p>
        </p:txBody>
      </p:sp>
      <p:sp>
        <p:nvSpPr>
          <p:cNvPr id="876" name="Text Placeholder 2"/>
          <p:cNvSpPr txBox="1"/>
          <p:nvPr>
            <p:ph type="body" idx="1"/>
          </p:nvPr>
        </p:nvSpPr>
        <p:spPr>
          <a:xfrm>
            <a:off x="1917700" y="2603499"/>
            <a:ext cx="11942765" cy="5727703"/>
          </a:xfrm>
          <a:prstGeom prst="rect">
            <a:avLst/>
          </a:prstGeom>
        </p:spPr>
        <p:txBody>
          <a:bodyPr/>
          <a:lstStyle/>
          <a:p>
            <a:pPr/>
            <a:r>
              <a:t>@Richard:</a:t>
            </a:r>
          </a:p>
          <a:p>
            <a:pPr lvl="1" marL="914231" indent="-304743">
              <a:spcBef>
                <a:spcPts val="600"/>
              </a:spcBef>
              <a:defRPr sz="3100"/>
            </a:pPr>
            <a:r>
              <a:t>Screenshot of newly added artist in JET portal – with enrichment (such as image and albums)</a:t>
            </a:r>
          </a:p>
          <a:p>
            <a:pPr lvl="1" marL="914231" indent="-304743">
              <a:spcBef>
                <a:spcPts val="600"/>
              </a:spcBef>
              <a:defRPr sz="3100"/>
            </a:pPr>
            <a:r>
              <a:t>Demo: </a:t>
            </a:r>
          </a:p>
          <a:p>
            <a:pPr lvl="2" marL="1523722" indent="-304743">
              <a:spcBef>
                <a:spcPts val="600"/>
              </a:spcBef>
              <a:defRPr sz="2800"/>
            </a:pPr>
            <a:r>
              <a:t>with enrichment (such as image and albums)</a:t>
            </a:r>
          </a:p>
          <a:p>
            <a:pPr lvl="2" marL="1523722" indent="-304743">
              <a:spcBef>
                <a:spcPts val="600"/>
              </a:spcBef>
              <a:defRPr sz="2800"/>
            </a:pPr>
            <a:r>
              <a:t>Point out low number of likes</a:t>
            </a:r>
          </a:p>
          <a:p>
            <a:pPr lvl="2" marL="1523722" indent="-304743">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lvl="2" marL="1523722" indent="-304743">
              <a:spcBef>
                <a:spcPts val="600"/>
              </a:spcBef>
              <a:defRPr sz="2800"/>
            </a:pPr>
            <a:r>
              <a:t>Ask them to like artist proposals and watch the like count increase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8" name="Picture 5" descr="Picture 5"/>
          <p:cNvPicPr>
            <a:picLocks noChangeAspect="1"/>
          </p:cNvPicPr>
          <p:nvPr/>
        </p:nvPicPr>
        <p:blipFill>
          <a:blip r:embed="rId2">
            <a:extLst/>
          </a:blip>
          <a:stretch>
            <a:fillRect/>
          </a:stretch>
        </p:blipFill>
        <p:spPr>
          <a:xfrm>
            <a:off x="1042353" y="1706560"/>
            <a:ext cx="8680768" cy="7635101"/>
          </a:xfrm>
          <a:prstGeom prst="rect">
            <a:avLst/>
          </a:prstGeom>
          <a:ln w="12700">
            <a:miter lim="400000"/>
          </a:ln>
          <a:effectLst>
            <a:outerShdw sx="100000" sy="100000" kx="0" ky="0" algn="b" rotWithShape="0" blurRad="292100" dist="139700" dir="2700000">
              <a:srgbClr val="333333">
                <a:alpha val="64999"/>
              </a:srgbClr>
            </a:outerShdw>
          </a:effectLst>
        </p:spPr>
      </p:pic>
      <p:sp>
        <p:nvSpPr>
          <p:cNvPr id="879" name="Title 1"/>
          <p:cNvSpPr txBox="1"/>
          <p:nvPr>
            <p:ph type="title"/>
          </p:nvPr>
        </p:nvSpPr>
        <p:spPr>
          <a:xfrm>
            <a:off x="977770" y="843460"/>
            <a:ext cx="15730812" cy="1346290"/>
          </a:xfrm>
          <a:prstGeom prst="rect">
            <a:avLst/>
          </a:prstGeom>
        </p:spPr>
        <p:txBody>
          <a:bodyPr/>
          <a:lstStyle/>
          <a:p>
            <a:pPr/>
            <a:r>
              <a:t>Live Endpoints &amp; Resources for you to access</a:t>
            </a:r>
          </a:p>
        </p:txBody>
      </p:sp>
      <p:sp>
        <p:nvSpPr>
          <p:cNvPr id="880" name="TextBox 2"/>
          <p:cNvSpPr txBox="1"/>
          <p:nvPr/>
        </p:nvSpPr>
        <p:spPr>
          <a:xfrm>
            <a:off x="9189718" y="2377438"/>
            <a:ext cx="4824471" cy="764539"/>
          </a:xfrm>
          <a:prstGeom prst="rect">
            <a:avLst/>
          </a:prstGeom>
          <a:solidFill>
            <a:srgbClr val="BDE4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4400">
                <a:latin typeface="Berlin Sans FB"/>
                <a:ea typeface="Berlin Sans FB"/>
                <a:cs typeface="Berlin Sans FB"/>
                <a:sym typeface="Berlin Sans FB"/>
              </a:defRPr>
            </a:lvl1pPr>
          </a:lstStyle>
          <a:p>
            <a:pPr/>
            <a:r>
              <a:t>http://tinyurl.com/...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2" name="Title 1"/>
          <p:cNvSpPr txBox="1"/>
          <p:nvPr>
            <p:ph type="title"/>
          </p:nvPr>
        </p:nvSpPr>
        <p:spPr>
          <a:xfrm>
            <a:off x="977769" y="843460"/>
            <a:ext cx="14927249" cy="1346290"/>
          </a:xfrm>
          <a:prstGeom prst="rect">
            <a:avLst/>
          </a:prstGeom>
        </p:spPr>
        <p:txBody>
          <a:bodyPr/>
          <a:lstStyle>
            <a:lvl1pPr defTabSz="1097080">
              <a:defRPr sz="4800"/>
            </a:lvl1pPr>
          </a:lstStyle>
          <a:p>
            <a:pPr/>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8" y="2218041"/>
            <a:ext cx="12680671" cy="6675921"/>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Title 1"/>
          <p:cNvSpPr txBox="1"/>
          <p:nvPr>
            <p:ph type="title"/>
          </p:nvPr>
        </p:nvSpPr>
        <p:spPr>
          <a:xfrm>
            <a:off x="977769" y="843460"/>
            <a:ext cx="14927249" cy="1346290"/>
          </a:xfrm>
          <a:prstGeom prst="rect">
            <a:avLst/>
          </a:prstGeom>
        </p:spPr>
        <p:txBody>
          <a:bodyPr/>
          <a:lstStyle/>
          <a:p>
            <a:pPr/>
            <a:r>
              <a:t>Mobile application for the community</a:t>
            </a:r>
          </a:p>
        </p:txBody>
      </p:sp>
      <p:sp>
        <p:nvSpPr>
          <p:cNvPr id="888" name="Text Placeholder 2"/>
          <p:cNvSpPr txBox="1"/>
          <p:nvPr>
            <p:ph type="body" idx="1"/>
          </p:nvPr>
        </p:nvSpPr>
        <p:spPr>
          <a:xfrm>
            <a:off x="1917700" y="2603499"/>
            <a:ext cx="11942765" cy="5727703"/>
          </a:xfrm>
          <a:prstGeom prst="rect">
            <a:avLst/>
          </a:prstGeom>
        </p:spPr>
        <p:txBody>
          <a:bodyPr/>
          <a:lstStyle/>
          <a:p>
            <a:pPr/>
            <a:r>
              <a:t>@Lonneke</a:t>
            </a:r>
          </a:p>
          <a:p>
            <a:pPr/>
            <a:r>
              <a:t>Picture/Screenshot of MAX application running on actual mobile device</a:t>
            </a:r>
          </a:p>
          <a:p>
            <a:pPr/>
            <a:r>
              <a:t>Demo:</a:t>
            </a:r>
          </a:p>
          <a:p>
            <a:pPr lvl="1" marL="914231" indent="-304743">
              <a:spcBef>
                <a:spcPts val="600"/>
              </a:spcBef>
              <a:defRPr sz="3100"/>
            </a:pPr>
            <a:r>
              <a:t>Can you run MAX emulator and show that new artist is showing?</a:t>
            </a:r>
          </a:p>
          <a:p>
            <a:pPr lvl="1" marL="914231" indent="-304743">
              <a:spcBef>
                <a:spcPts val="600"/>
              </a:spcBef>
              <a:defRPr sz="3100"/>
            </a:pPr>
            <a:r>
              <a:t>Hold up mobile device for the audience to gaze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Title 1"/>
          <p:cNvSpPr txBox="1"/>
          <p:nvPr>
            <p:ph type="title"/>
          </p:nvPr>
        </p:nvSpPr>
        <p:spPr>
          <a:xfrm>
            <a:off x="977770" y="843460"/>
            <a:ext cx="15506829" cy="1346290"/>
          </a:xfrm>
          <a:prstGeom prst="rect">
            <a:avLst/>
          </a:prstGeom>
        </p:spPr>
        <p:txBody>
          <a:bodyPr/>
          <a:lstStyle/>
          <a:p>
            <a:pPr/>
            <a:r>
              <a:t>Soaring through the clouds</a:t>
            </a:r>
          </a:p>
        </p:txBody>
      </p:sp>
      <p:sp>
        <p:nvSpPr>
          <p:cNvPr id="709" name="Text Placeholder 2"/>
          <p:cNvSpPr txBox="1"/>
          <p:nvPr>
            <p:ph type="body" idx="1"/>
          </p:nvPr>
        </p:nvSpPr>
        <p:spPr>
          <a:xfrm>
            <a:off x="1902168" y="2655978"/>
            <a:ext cx="11958640" cy="5670553"/>
          </a:xfrm>
          <a:prstGeom prst="rect">
            <a:avLst/>
          </a:prstGeom>
        </p:spPr>
        <p:txBody>
          <a:bodyPr/>
          <a:lstStyle/>
          <a:p>
            <a:pPr/>
            <a:r>
              <a:t>Prepared by international team of Oracle ACEs</a:t>
            </a:r>
          </a:p>
          <a:p>
            <a:pPr/>
            <a:r>
              <a:t>Presented five times before today:</a:t>
            </a:r>
          </a:p>
          <a:p>
            <a:pPr lvl="1" marL="914231" indent="-304743">
              <a:spcBef>
                <a:spcPts val="600"/>
              </a:spcBef>
              <a:defRPr sz="3100"/>
            </a:pPr>
            <a:r>
              <a:t>Valencia, Spain, March 2016</a:t>
            </a:r>
          </a:p>
          <a:p>
            <a:pPr lvl="1" marL="914231" indent="-304743">
              <a:spcBef>
                <a:spcPts val="600"/>
              </a:spcBef>
              <a:defRPr sz="3100"/>
            </a:pPr>
            <a:r>
              <a:t>Katwijk, Netherlands, June 2016</a:t>
            </a:r>
          </a:p>
          <a:p>
            <a:pPr lvl="1" marL="914231" indent="-304743">
              <a:spcBef>
                <a:spcPts val="600"/>
              </a:spcBef>
              <a:defRPr sz="3100"/>
            </a:pPr>
            <a:r>
              <a:t>San Francisco, USA, September 2016</a:t>
            </a:r>
          </a:p>
          <a:p>
            <a:pPr lvl="1" marL="914231" indent="-304743">
              <a:spcBef>
                <a:spcPts val="600"/>
              </a:spcBef>
              <a:defRPr sz="3100"/>
            </a:pPr>
            <a:r>
              <a:t>Split, Croatia, March 2017</a:t>
            </a:r>
          </a:p>
          <a:p>
            <a:pPr lvl="1" marL="914231" indent="-304743">
              <a:spcBef>
                <a:spcPts val="600"/>
              </a:spcBef>
              <a:defRPr sz="3100"/>
            </a:pPr>
            <a:r>
              <a:t>Amersfoort, Netherlands, June 2017</a:t>
            </a:r>
          </a:p>
          <a:p>
            <a:pPr/>
            <a:r>
              <a:t>Objective: demonstrate live a working end-to-end </a:t>
            </a:r>
            <a:br/>
            <a:r>
              <a:t>integrated flow using Oracle PaaS Cloud Services</a:t>
            </a:r>
          </a:p>
          <a:p>
            <a:pPr lvl="1" marL="91423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8"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5" cy="3479308"/>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8" cy="1837979"/>
          </a:xfrm>
          <a:prstGeom prst="rect">
            <a:avLst/>
          </a:prstGeom>
          <a:ln w="12700">
            <a:miter lim="400000"/>
          </a:ln>
          <a:effectLst>
            <a:outerShdw sx="100000" sy="100000" kx="0" ky="0" algn="b" rotWithShape="0" blurRad="292100" dist="139700" dir="2700000">
              <a:srgbClr val="333333">
                <a:alpha val="64999"/>
              </a:srgbClr>
            </a:outerShdw>
          </a:effectLst>
        </p:spPr>
      </p:pic>
      <p:sp>
        <p:nvSpPr>
          <p:cNvPr id="713" name="Straight Arrow Connector 6"/>
          <p:cNvSpPr/>
          <p:nvPr/>
        </p:nvSpPr>
        <p:spPr>
          <a:xfrm flipH="1" flipV="1">
            <a:off x="15163798" y="3703320"/>
            <a:ext cx="960122" cy="533402"/>
          </a:xfrm>
          <a:prstGeom prst="line">
            <a:avLst/>
          </a:prstGeom>
          <a:ln w="28575">
            <a:solidFill>
              <a:srgbClr val="B2236C"/>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Title 1"/>
          <p:cNvSpPr txBox="1"/>
          <p:nvPr>
            <p:ph type="title"/>
          </p:nvPr>
        </p:nvSpPr>
        <p:spPr>
          <a:xfrm>
            <a:off x="977769" y="843460"/>
            <a:ext cx="14927249" cy="1346290"/>
          </a:xfrm>
          <a:prstGeom prst="rect">
            <a:avLst/>
          </a:prstGeom>
        </p:spPr>
        <p:txBody>
          <a:bodyPr/>
          <a:lstStyle>
            <a:lvl1pPr defTabSz="1097080">
              <a:defRPr sz="4800"/>
            </a:lvl1pPr>
          </a:lstStyle>
          <a:p>
            <a:pPr/>
            <a:r>
              <a:t>Artist proposal back office raw data management application</a:t>
            </a:r>
          </a:p>
        </p:txBody>
      </p:sp>
      <p:sp>
        <p:nvSpPr>
          <p:cNvPr id="891" name="Text Placeholder 2"/>
          <p:cNvSpPr txBox="1"/>
          <p:nvPr>
            <p:ph type="body" idx="1"/>
          </p:nvPr>
        </p:nvSpPr>
        <p:spPr>
          <a:xfrm>
            <a:off x="1917700" y="2603499"/>
            <a:ext cx="11942765" cy="5727703"/>
          </a:xfrm>
          <a:prstGeom prst="rect">
            <a:avLst/>
          </a:prstGeom>
        </p:spPr>
        <p:txBody>
          <a:bodyPr/>
          <a:lstStyle/>
          <a:p>
            <a:pPr/>
            <a:r>
              <a:t>@Lucas</a:t>
            </a:r>
          </a:p>
          <a:p>
            <a:pPr/>
            <a:r>
              <a:t>Screenshot ADF Artist Proposal Manager</a:t>
            </a:r>
          </a:p>
          <a:p>
            <a:pPr/>
            <a:r>
              <a:t>Demo:</a:t>
            </a:r>
          </a:p>
          <a:p>
            <a:pPr lvl="1" marL="914231" indent="-304743">
              <a:spcBef>
                <a:spcPts val="600"/>
              </a:spcBef>
              <a:defRPr sz="3100"/>
            </a:pPr>
            <a:r>
              <a:t>Probably not demo at all or briefly point out the new artist with enrichment details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Title 1"/>
          <p:cNvSpPr txBox="1"/>
          <p:nvPr>
            <p:ph type="title"/>
          </p:nvPr>
        </p:nvSpPr>
        <p:spPr>
          <a:xfrm>
            <a:off x="977769" y="843460"/>
            <a:ext cx="12883040" cy="1346290"/>
          </a:xfrm>
          <a:prstGeom prst="rect">
            <a:avLst/>
          </a:prstGeom>
        </p:spPr>
        <p:txBody>
          <a:bodyPr/>
          <a:lstStyle>
            <a:lvl1pPr defTabSz="1097080">
              <a:defRPr sz="4800"/>
            </a:lvl1pPr>
          </a:lstStyle>
          <a:p>
            <a:pPr/>
            <a:r>
              <a:t>Data visualization and data analysis – citizen data science </a:t>
            </a:r>
          </a:p>
        </p:txBody>
      </p:sp>
      <p:sp>
        <p:nvSpPr>
          <p:cNvPr id="894" name="Text Placeholder 2"/>
          <p:cNvSpPr txBox="1"/>
          <p:nvPr>
            <p:ph type="body" idx="1"/>
          </p:nvPr>
        </p:nvSpPr>
        <p:spPr>
          <a:xfrm>
            <a:off x="1917700" y="2603499"/>
            <a:ext cx="11942765" cy="5727703"/>
          </a:xfrm>
          <a:prstGeom prst="rect">
            <a:avLst/>
          </a:prstGeom>
        </p:spPr>
        <p:txBody>
          <a:bodyPr/>
          <a:lstStyle/>
          <a:p>
            <a:pPr/>
            <a:r>
              <a:t>@Danilo</a:t>
            </a:r>
          </a:p>
          <a:p>
            <a:pPr/>
            <a:r>
              <a:t>Screenshot Data Visualization cloud service with details for artist proposals</a:t>
            </a:r>
          </a:p>
          <a:p>
            <a:pPr lvl="1" marL="914231" indent="-304743">
              <a:spcBef>
                <a:spcPts val="600"/>
              </a:spcBef>
              <a:defRPr sz="3100"/>
            </a:pPr>
            <a:r>
              <a:t>Perhaps Timeline of album releases for newly added artist</a:t>
            </a:r>
          </a:p>
          <a:p>
            <a:pPr/>
            <a:r>
              <a:t>Demo</a:t>
            </a:r>
          </a:p>
          <a:p>
            <a:pPr lvl="1" marL="914231" indent="-304743">
              <a:spcBef>
                <a:spcPts val="600"/>
              </a:spcBef>
              <a:defRPr sz="3100"/>
            </a:pPr>
            <a:r>
              <a:t>Show some visualizations in DVCS – at least one including the live newly added artist (e.g. the timeline of album releases)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6" name="Title 1"/>
          <p:cNvSpPr txBox="1"/>
          <p:nvPr>
            <p:ph type="title"/>
          </p:nvPr>
        </p:nvSpPr>
        <p:spPr>
          <a:xfrm>
            <a:off x="977769" y="843460"/>
            <a:ext cx="12883040" cy="1346290"/>
          </a:xfrm>
          <a:prstGeom prst="rect">
            <a:avLst/>
          </a:prstGeom>
        </p:spPr>
        <p:txBody>
          <a:bodyPr/>
          <a:lstStyle>
            <a:lvl1pPr defTabSz="1097080">
              <a:defRPr sz="4800"/>
            </a:lvl1pPr>
          </a:lstStyle>
          <a:p>
            <a:pPr/>
            <a:r>
              <a:t>Public APIs for accessing Artist proposal details</a:t>
            </a:r>
          </a:p>
        </p:txBody>
      </p:sp>
      <p:pic>
        <p:nvPicPr>
          <p:cNvPr id="897"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898"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8"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Title 1"/>
          <p:cNvSpPr txBox="1"/>
          <p:nvPr>
            <p:ph type="title"/>
          </p:nvPr>
        </p:nvSpPr>
        <p:spPr>
          <a:xfrm>
            <a:off x="977769" y="843460"/>
            <a:ext cx="12883040" cy="1346290"/>
          </a:xfrm>
          <a:prstGeom prst="rect">
            <a:avLst/>
          </a:prstGeom>
        </p:spPr>
        <p:txBody>
          <a:bodyPr/>
          <a:lstStyle>
            <a:lvl1pPr defTabSz="1097080">
              <a:defRPr sz="4800"/>
            </a:lvl1pPr>
          </a:lstStyle>
          <a:p>
            <a:pPr/>
            <a:r>
              <a:t>Public APIs for accessing Artist proposal details</a:t>
            </a:r>
          </a:p>
        </p:txBody>
      </p:sp>
      <p:sp>
        <p:nvSpPr>
          <p:cNvPr id="903" name="Text Placeholder 2"/>
          <p:cNvSpPr txBox="1"/>
          <p:nvPr>
            <p:ph type="body" idx="1"/>
          </p:nvPr>
        </p:nvSpPr>
        <p:spPr>
          <a:xfrm>
            <a:off x="1917700" y="2603499"/>
            <a:ext cx="11942765" cy="5727703"/>
          </a:xfrm>
          <a:prstGeom prst="rect">
            <a:avLst/>
          </a:prstGeom>
        </p:spPr>
        <p:txBody>
          <a:bodyPr/>
          <a:lstStyle/>
          <a:p>
            <a:pPr/>
          </a:p>
        </p:txBody>
      </p:sp>
      <p:pic>
        <p:nvPicPr>
          <p:cNvPr id="904" name="Picture 5" descr="Picture 5"/>
          <p:cNvPicPr>
            <a:picLocks noChangeAspect="1"/>
          </p:cNvPicPr>
          <p:nvPr/>
        </p:nvPicPr>
        <p:blipFill>
          <a:blip r:embed="rId2">
            <a:extLst/>
          </a:blip>
          <a:stretch>
            <a:fillRect/>
          </a:stretch>
        </p:blipFill>
        <p:spPr>
          <a:xfrm>
            <a:off x="233083" y="2603500"/>
            <a:ext cx="13001344" cy="7088523"/>
          </a:xfrm>
          <a:prstGeom prst="rect">
            <a:avLst/>
          </a:prstGeom>
          <a:ln w="12700">
            <a:miter lim="400000"/>
          </a:ln>
        </p:spPr>
      </p:pic>
      <p:sp>
        <p:nvSpPr>
          <p:cNvPr id="905" name="Rectangle 6"/>
          <p:cNvSpPr/>
          <p:nvPr/>
        </p:nvSpPr>
        <p:spPr>
          <a:xfrm>
            <a:off x="1344704" y="8032376"/>
            <a:ext cx="3872757"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906" name="Picture 4" descr="Picture 4"/>
          <p:cNvPicPr>
            <a:picLocks noChangeAspect="1"/>
          </p:cNvPicPr>
          <p:nvPr/>
        </p:nvPicPr>
        <p:blipFill>
          <a:blip r:embed="rId3">
            <a:extLst/>
          </a:blip>
          <a:stretch>
            <a:fillRect/>
          </a:stretch>
        </p:blipFill>
        <p:spPr>
          <a:xfrm>
            <a:off x="6937036" y="1516604"/>
            <a:ext cx="10161187" cy="6968836"/>
          </a:xfrm>
          <a:prstGeom prst="rect">
            <a:avLst/>
          </a:prstGeom>
          <a:ln w="12700">
            <a:miter lim="400000"/>
          </a:ln>
        </p:spPr>
      </p:pic>
      <p:sp>
        <p:nvSpPr>
          <p:cNvPr id="907" name="Straight Arrow Connector 8"/>
          <p:cNvSpPr/>
          <p:nvPr/>
        </p:nvSpPr>
        <p:spPr>
          <a:xfrm flipV="1">
            <a:off x="5217459" y="5001021"/>
            <a:ext cx="1719579" cy="3452696"/>
          </a:xfrm>
          <a:prstGeom prst="line">
            <a:avLst/>
          </a:prstGeom>
          <a:ln w="50800">
            <a:solidFill>
              <a:schemeClr val="accent6"/>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0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7" grpId="2"/>
      <p:bldP build="whole" bldLvl="1" animBg="1" rev="0" advAuto="0" spid="905" grpId="1"/>
      <p:bldP build="whole" bldLvl="1" animBg="1" rev="0" advAuto="0" spid="906" grpId="3"/>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9" name="Title 1"/>
          <p:cNvSpPr txBox="1"/>
          <p:nvPr>
            <p:ph type="title"/>
          </p:nvPr>
        </p:nvSpPr>
        <p:spPr>
          <a:xfrm>
            <a:off x="977769" y="843460"/>
            <a:ext cx="12883040" cy="1346290"/>
          </a:xfrm>
          <a:prstGeom prst="rect">
            <a:avLst/>
          </a:prstGeom>
        </p:spPr>
        <p:txBody>
          <a:bodyPr/>
          <a:lstStyle/>
          <a:p>
            <a:pPr defTabSz="1097080">
              <a:defRPr sz="4800"/>
            </a:pPr>
            <a:r>
              <a:t>cloud solution </a:t>
            </a:r>
            <a:br/>
            <a:r>
              <a:t>architecture</a:t>
            </a:r>
          </a:p>
        </p:txBody>
      </p:sp>
      <p:grpSp>
        <p:nvGrpSpPr>
          <p:cNvPr id="912" name="Rounded Rectangle 4">
            <a:hlinkClick r:id="rId2" invalidUrl="" action="" tgtFrame="" tooltip="" history="1" highlightClick="0" endSnd="0"/>
          </p:cNvPr>
          <p:cNvGrpSpPr/>
          <p:nvPr/>
        </p:nvGrpSpPr>
        <p:grpSpPr>
          <a:xfrm>
            <a:off x="8845025" y="5663195"/>
            <a:ext cx="1518271" cy="753624"/>
            <a:chOff x="0" y="0"/>
            <a:chExt cx="1518269" cy="753623"/>
          </a:xfrm>
        </p:grpSpPr>
        <p:sp>
          <p:nvSpPr>
            <p:cNvPr id="910"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1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SOA CS</a:t>
              </a:r>
            </a:p>
          </p:txBody>
        </p:sp>
      </p:grpSp>
      <p:grpSp>
        <p:nvGrpSpPr>
          <p:cNvPr id="915" name="Rounded Rectangle 5"/>
          <p:cNvGrpSpPr/>
          <p:nvPr/>
        </p:nvGrpSpPr>
        <p:grpSpPr>
          <a:xfrm>
            <a:off x="6530992" y="3767675"/>
            <a:ext cx="1518270" cy="753624"/>
            <a:chOff x="0" y="0"/>
            <a:chExt cx="1518269" cy="753623"/>
          </a:xfrm>
        </p:grpSpPr>
        <p:sp>
          <p:nvSpPr>
            <p:cNvPr id="913"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1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DBaaS</a:t>
              </a:r>
            </a:p>
          </p:txBody>
        </p:sp>
      </p:grpSp>
      <p:grpSp>
        <p:nvGrpSpPr>
          <p:cNvPr id="918" name="Rounded Rectangle 7">
            <a:hlinkClick r:id="rId3" invalidUrl="" action="" tgtFrame="" tooltip="" history="1" highlightClick="0" endSnd="0"/>
          </p:cNvPr>
          <p:cNvGrpSpPr/>
          <p:nvPr/>
        </p:nvGrpSpPr>
        <p:grpSpPr>
          <a:xfrm>
            <a:off x="10325888" y="7229178"/>
            <a:ext cx="2754485" cy="753624"/>
            <a:chOff x="0" y="0"/>
            <a:chExt cx="2754484" cy="753623"/>
          </a:xfrm>
        </p:grpSpPr>
        <p:sp>
          <p:nvSpPr>
            <p:cNvPr id="916" name="Rounded Rectangle"/>
            <p:cNvSpPr/>
            <p:nvPr/>
          </p:nvSpPr>
          <p:spPr>
            <a:xfrm>
              <a:off x="0" y="-1"/>
              <a:ext cx="2754485"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17"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MCS</a:t>
              </a:r>
            </a:p>
          </p:txBody>
        </p:sp>
      </p:grpSp>
      <p:grpSp>
        <p:nvGrpSpPr>
          <p:cNvPr id="921" name="Rounded Rectangle 8">
            <a:hlinkClick r:id="rId4" invalidUrl="" action="" tgtFrame="" tooltip="" history="1" highlightClick="0" endSnd="0"/>
          </p:cNvPr>
          <p:cNvGrpSpPr/>
          <p:nvPr/>
        </p:nvGrpSpPr>
        <p:grpSpPr>
          <a:xfrm>
            <a:off x="5587292" y="8456616"/>
            <a:ext cx="3423628" cy="1076605"/>
            <a:chOff x="0" y="0"/>
            <a:chExt cx="3423626" cy="1076604"/>
          </a:xfrm>
        </p:grpSpPr>
        <p:sp>
          <p:nvSpPr>
            <p:cNvPr id="919"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20"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2" name="Elbow Connector 9"/>
          <p:cNvSpPr/>
          <p:nvPr/>
        </p:nvSpPr>
        <p:spPr>
          <a:xfrm>
            <a:off x="8966200" y="6422390"/>
            <a:ext cx="637541" cy="5473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23" name="Elbow Connector 10"/>
          <p:cNvSpPr/>
          <p:nvPr/>
        </p:nvSpPr>
        <p:spPr>
          <a:xfrm>
            <a:off x="7298690" y="7715249"/>
            <a:ext cx="1667511" cy="7404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24" name="Elbow Connector 11"/>
          <p:cNvSpPr/>
          <p:nvPr/>
        </p:nvSpPr>
        <p:spPr>
          <a:xfrm flipV="1" rot="16200000">
            <a:off x="7859382" y="4334364"/>
            <a:ext cx="1504075" cy="1124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27" name="Rounded Rectangle 12">
            <a:hlinkClick r:id="rId5" invalidUrl="" action="" tgtFrame="" tooltip="" history="1" highlightClick="0" endSnd="0"/>
          </p:cNvPr>
          <p:cNvGrpSpPr/>
          <p:nvPr/>
        </p:nvGrpSpPr>
        <p:grpSpPr>
          <a:xfrm>
            <a:off x="11040440" y="3708205"/>
            <a:ext cx="1518270" cy="753624"/>
            <a:chOff x="0" y="0"/>
            <a:chExt cx="1518269" cy="753623"/>
          </a:xfrm>
        </p:grpSpPr>
        <p:sp>
          <p:nvSpPr>
            <p:cNvPr id="925"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26"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ACCS</a:t>
              </a:r>
            </a:p>
          </p:txBody>
        </p:sp>
      </p:grpSp>
      <p:sp>
        <p:nvSpPr>
          <p:cNvPr id="928" name="Elbow Connector 13"/>
          <p:cNvSpPr/>
          <p:nvPr/>
        </p:nvSpPr>
        <p:spPr>
          <a:xfrm flipH="1" flipV="1" rot="5400000">
            <a:off x="9618584" y="4241339"/>
            <a:ext cx="1407433" cy="1436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29" name="Elbow Connector 14"/>
          <p:cNvSpPr/>
          <p:nvPr/>
        </p:nvSpPr>
        <p:spPr>
          <a:xfrm flipV="1" rot="16200000">
            <a:off x="10695771" y="2604399"/>
            <a:ext cx="1317813" cy="889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930" name="Picture 2" descr="Picture 2"/>
          <p:cNvPicPr>
            <a:picLocks noChangeAspect="1"/>
          </p:cNvPicPr>
          <p:nvPr/>
        </p:nvPicPr>
        <p:blipFill>
          <a:blip r:embed="rId6">
            <a:extLst/>
          </a:blip>
          <a:stretch>
            <a:fillRect/>
          </a:stretch>
        </p:blipFill>
        <p:spPr>
          <a:xfrm>
            <a:off x="8633617" y="8322364"/>
            <a:ext cx="538303" cy="538303"/>
          </a:xfrm>
          <a:prstGeom prst="rect">
            <a:avLst/>
          </a:prstGeom>
          <a:ln w="12700">
            <a:miter lim="400000"/>
          </a:ln>
        </p:spPr>
      </p:pic>
      <p:grpSp>
        <p:nvGrpSpPr>
          <p:cNvPr id="933" name="Rounded Rectangle 17"/>
          <p:cNvGrpSpPr/>
          <p:nvPr/>
        </p:nvGrpSpPr>
        <p:grpSpPr>
          <a:xfrm>
            <a:off x="10492798" y="9152156"/>
            <a:ext cx="1435557" cy="670604"/>
            <a:chOff x="0" y="0"/>
            <a:chExt cx="1435555" cy="670603"/>
          </a:xfrm>
        </p:grpSpPr>
        <p:sp>
          <p:nvSpPr>
            <p:cNvPr id="931" name="Rounded Rectangle"/>
            <p:cNvSpPr/>
            <p:nvPr/>
          </p:nvSpPr>
          <p:spPr>
            <a:xfrm>
              <a:off x="0" y="-1"/>
              <a:ext cx="1435556" cy="67060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32" name="MAX"/>
            <p:cNvSpPr txBox="1"/>
            <p:nvPr/>
          </p:nvSpPr>
          <p:spPr>
            <a:xfrm>
              <a:off x="32736" y="124480"/>
              <a:ext cx="1370084" cy="421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MAX</a:t>
              </a:r>
            </a:p>
          </p:txBody>
        </p:sp>
      </p:grpSp>
      <p:grpSp>
        <p:nvGrpSpPr>
          <p:cNvPr id="936" name="Rounded Rectangle 18"/>
          <p:cNvGrpSpPr/>
          <p:nvPr/>
        </p:nvGrpSpPr>
        <p:grpSpPr>
          <a:xfrm>
            <a:off x="8332044" y="6977174"/>
            <a:ext cx="1268831" cy="732409"/>
            <a:chOff x="0" y="0"/>
            <a:chExt cx="1268830" cy="732407"/>
          </a:xfrm>
        </p:grpSpPr>
        <p:sp>
          <p:nvSpPr>
            <p:cNvPr id="934"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35"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API P</a:t>
              </a:r>
            </a:p>
          </p:txBody>
        </p:sp>
      </p:grpSp>
      <p:sp>
        <p:nvSpPr>
          <p:cNvPr id="937" name="Elbow Connector 19"/>
          <p:cNvSpPr/>
          <p:nvPr/>
        </p:nvSpPr>
        <p:spPr>
          <a:xfrm flipV="1" rot="16200000">
            <a:off x="10422042" y="8363622"/>
            <a:ext cx="1219552" cy="3575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38" name="Elbow Connector 30"/>
          <p:cNvSpPr/>
          <p:nvPr/>
        </p:nvSpPr>
        <p:spPr>
          <a:xfrm>
            <a:off x="9606280" y="7343140"/>
            <a:ext cx="712471" cy="2616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941" name="Rounded Rectangle 31"/>
          <p:cNvGrpSpPr/>
          <p:nvPr/>
        </p:nvGrpSpPr>
        <p:grpSpPr>
          <a:xfrm>
            <a:off x="10483763" y="4869236"/>
            <a:ext cx="1113356" cy="929639"/>
            <a:chOff x="0" y="0"/>
            <a:chExt cx="1113355" cy="929638"/>
          </a:xfrm>
        </p:grpSpPr>
        <p:sp>
          <p:nvSpPr>
            <p:cNvPr id="939"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40"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Event Hub</a:t>
              </a:r>
            </a:p>
          </p:txBody>
        </p:sp>
      </p:grpSp>
      <p:sp>
        <p:nvSpPr>
          <p:cNvPr id="942" name="Lightning Bolt 32"/>
          <p:cNvSpPr/>
          <p:nvPr/>
        </p:nvSpPr>
        <p:spPr>
          <a:xfrm>
            <a:off x="11048296" y="4551965"/>
            <a:ext cx="300612" cy="55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43" name="Lightning Bolt 33"/>
          <p:cNvSpPr/>
          <p:nvPr/>
        </p:nvSpPr>
        <p:spPr>
          <a:xfrm>
            <a:off x="5849015" y="8149673"/>
            <a:ext cx="419863" cy="544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944" name="Picture 2" descr="Picture 2"/>
          <p:cNvPicPr>
            <a:picLocks noChangeAspect="1"/>
          </p:cNvPicPr>
          <p:nvPr/>
        </p:nvPicPr>
        <p:blipFill>
          <a:blip r:embed="rId7">
            <a:extLst/>
          </a:blip>
          <a:stretch>
            <a:fillRect/>
          </a:stretch>
        </p:blipFill>
        <p:spPr>
          <a:xfrm>
            <a:off x="13108353" y="4715219"/>
            <a:ext cx="914663" cy="693115"/>
          </a:xfrm>
          <a:prstGeom prst="rect">
            <a:avLst/>
          </a:prstGeom>
          <a:ln w="12700">
            <a:miter lim="400000"/>
          </a:ln>
        </p:spPr>
      </p:pic>
      <p:grpSp>
        <p:nvGrpSpPr>
          <p:cNvPr id="947" name="Rounded Rectangle 36"/>
          <p:cNvGrpSpPr/>
          <p:nvPr/>
        </p:nvGrpSpPr>
        <p:grpSpPr>
          <a:xfrm>
            <a:off x="6549032" y="6249367"/>
            <a:ext cx="1518270" cy="929639"/>
            <a:chOff x="0" y="0"/>
            <a:chExt cx="1518269" cy="929638"/>
          </a:xfrm>
        </p:grpSpPr>
        <p:sp>
          <p:nvSpPr>
            <p:cNvPr id="945" name="Rounded Rectangle"/>
            <p:cNvSpPr/>
            <p:nvPr/>
          </p:nvSpPr>
          <p:spPr>
            <a:xfrm>
              <a:off x="-1" y="8800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46" name="ADF on JCS"/>
            <p:cNvSpPr txBox="1"/>
            <p:nvPr/>
          </p:nvSpPr>
          <p:spPr>
            <a:xfrm>
              <a:off x="36788" y="0"/>
              <a:ext cx="1444692"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ADF on JCS</a:t>
              </a:r>
            </a:p>
          </p:txBody>
        </p:sp>
      </p:grpSp>
      <p:sp>
        <p:nvSpPr>
          <p:cNvPr id="948" name="Elbow Connector 41"/>
          <p:cNvSpPr/>
          <p:nvPr/>
        </p:nvSpPr>
        <p:spPr>
          <a:xfrm>
            <a:off x="10417809" y="3039110"/>
            <a:ext cx="615951" cy="1045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49" name="Elbow Connector 43"/>
          <p:cNvSpPr/>
          <p:nvPr/>
        </p:nvSpPr>
        <p:spPr>
          <a:xfrm flipV="1">
            <a:off x="10385438" y="5061777"/>
            <a:ext cx="2722919" cy="847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50" name="Elbow Connector 44"/>
          <p:cNvSpPr/>
          <p:nvPr/>
        </p:nvSpPr>
        <p:spPr>
          <a:xfrm>
            <a:off x="7289799" y="4527550"/>
            <a:ext cx="17781" cy="17208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51" name="Right Arrow 45"/>
          <p:cNvSpPr/>
          <p:nvPr/>
        </p:nvSpPr>
        <p:spPr>
          <a:xfrm>
            <a:off x="6110061" y="8083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52" name="Right Arrow 47"/>
          <p:cNvSpPr/>
          <p:nvPr/>
        </p:nvSpPr>
        <p:spPr>
          <a:xfrm>
            <a:off x="10844316" y="458646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53" name="Elbow Connector 48"/>
          <p:cNvSpPr/>
          <p:nvPr/>
        </p:nvSpPr>
        <p:spPr>
          <a:xfrm>
            <a:off x="11040109" y="4467859"/>
            <a:ext cx="759461" cy="158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54" name="Elbow Connector 49"/>
          <p:cNvSpPr/>
          <p:nvPr/>
        </p:nvSpPr>
        <p:spPr>
          <a:xfrm flipV="1" rot="16200000">
            <a:off x="6391107" y="5420316"/>
            <a:ext cx="1816082" cy="1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55" name="Elbow Connector 54"/>
          <p:cNvSpPr/>
          <p:nvPr/>
        </p:nvSpPr>
        <p:spPr>
          <a:xfrm rot="5400000">
            <a:off x="7004718" y="3473579"/>
            <a:ext cx="575492"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58" name="Rounded Rectangle 58"/>
          <p:cNvGrpSpPr/>
          <p:nvPr/>
        </p:nvGrpSpPr>
        <p:grpSpPr>
          <a:xfrm>
            <a:off x="4031491" y="6858554"/>
            <a:ext cx="2208306" cy="969652"/>
            <a:chOff x="0" y="0"/>
            <a:chExt cx="2208304" cy="969650"/>
          </a:xfrm>
        </p:grpSpPr>
        <p:sp>
          <p:nvSpPr>
            <p:cNvPr id="956" name="Rounded Rectangle"/>
            <p:cNvSpPr/>
            <p:nvPr/>
          </p:nvSpPr>
          <p:spPr>
            <a:xfrm>
              <a:off x="0" y="0"/>
              <a:ext cx="2208305" cy="96965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57" name="Visual Builder Cloud Service"/>
            <p:cNvSpPr txBox="1"/>
            <p:nvPr/>
          </p:nvSpPr>
          <p:spPr>
            <a:xfrm>
              <a:off x="47334" y="108904"/>
              <a:ext cx="2113637" cy="751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Visual Builder Cloud Service</a:t>
              </a:r>
            </a:p>
          </p:txBody>
        </p:sp>
      </p:grpSp>
      <p:sp>
        <p:nvSpPr>
          <p:cNvPr id="959" name="Elbow Connector 59"/>
          <p:cNvSpPr/>
          <p:nvPr/>
        </p:nvSpPr>
        <p:spPr>
          <a:xfrm flipV="1">
            <a:off x="6267273" y="7556737"/>
            <a:ext cx="2064774" cy="193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62" name="Rounded Rectangle 60"/>
          <p:cNvGrpSpPr/>
          <p:nvPr/>
        </p:nvGrpSpPr>
        <p:grpSpPr>
          <a:xfrm>
            <a:off x="8778678" y="2661604"/>
            <a:ext cx="1633630" cy="755367"/>
            <a:chOff x="0" y="0"/>
            <a:chExt cx="1633628" cy="755366"/>
          </a:xfrm>
        </p:grpSpPr>
        <p:sp>
          <p:nvSpPr>
            <p:cNvPr id="960" name="Rounded Rectangle"/>
            <p:cNvSpPr/>
            <p:nvPr/>
          </p:nvSpPr>
          <p:spPr>
            <a:xfrm>
              <a:off x="0" y="-1"/>
              <a:ext cx="1633629" cy="75536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p>
          </p:txBody>
        </p:sp>
        <p:sp>
          <p:nvSpPr>
            <p:cNvPr id="961"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pPr/>
              <a:r>
                <a:t>Application Cache </a:t>
              </a:r>
            </a:p>
          </p:txBody>
        </p:sp>
      </p:grpSp>
      <p:grpSp>
        <p:nvGrpSpPr>
          <p:cNvPr id="965" name="Rounded Rectangle 61"/>
          <p:cNvGrpSpPr/>
          <p:nvPr/>
        </p:nvGrpSpPr>
        <p:grpSpPr>
          <a:xfrm>
            <a:off x="6110063" y="2379128"/>
            <a:ext cx="2369483" cy="813059"/>
            <a:chOff x="0" y="0"/>
            <a:chExt cx="2369481" cy="813058"/>
          </a:xfrm>
        </p:grpSpPr>
        <p:sp>
          <p:nvSpPr>
            <p:cNvPr id="963" name="Rounded Rectangle"/>
            <p:cNvSpPr/>
            <p:nvPr/>
          </p:nvSpPr>
          <p:spPr>
            <a:xfrm>
              <a:off x="0" y="-1"/>
              <a:ext cx="2369482"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64" name="Data Visualization"/>
            <p:cNvSpPr txBox="1"/>
            <p:nvPr/>
          </p:nvSpPr>
          <p:spPr>
            <a:xfrm>
              <a:off x="39690" y="195707"/>
              <a:ext cx="2290102" cy="421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Data Visualization</a:t>
              </a:r>
            </a:p>
          </p:txBody>
        </p:sp>
      </p:grpSp>
      <p:grpSp>
        <p:nvGrpSpPr>
          <p:cNvPr id="968" name="Rounded Rectangle 64"/>
          <p:cNvGrpSpPr/>
          <p:nvPr/>
        </p:nvGrpSpPr>
        <p:grpSpPr>
          <a:xfrm>
            <a:off x="13142565" y="2975798"/>
            <a:ext cx="1268831" cy="732410"/>
            <a:chOff x="0" y="0"/>
            <a:chExt cx="1268830" cy="732409"/>
          </a:xfrm>
        </p:grpSpPr>
        <p:sp>
          <p:nvSpPr>
            <p:cNvPr id="966" name="Rounded Rectangle"/>
            <p:cNvSpPr/>
            <p:nvPr/>
          </p:nvSpPr>
          <p:spPr>
            <a:xfrm>
              <a:off x="0" y="-1"/>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67"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(O)SSI</a:t>
              </a:r>
            </a:p>
          </p:txBody>
        </p:sp>
      </p:grpSp>
      <p:sp>
        <p:nvSpPr>
          <p:cNvPr id="969" name="Elbow Connector 65"/>
          <p:cNvSpPr/>
          <p:nvPr/>
        </p:nvSpPr>
        <p:spPr>
          <a:xfrm flipH="1" flipV="1" rot="5400000">
            <a:off x="13167825" y="4106066"/>
            <a:ext cx="1007017" cy="211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70" name="Elbow Connector 66"/>
          <p:cNvSpPr/>
          <p:nvPr/>
        </p:nvSpPr>
        <p:spPr>
          <a:xfrm flipH="1" flipV="1" rot="5400000">
            <a:off x="13626459" y="2612163"/>
            <a:ext cx="514159" cy="213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971" name="Picture 2" descr="Picture 2"/>
          <p:cNvPicPr>
            <a:picLocks noChangeAspect="1"/>
          </p:cNvPicPr>
          <p:nvPr/>
        </p:nvPicPr>
        <p:blipFill>
          <a:blip r:embed="rId8">
            <a:extLst/>
          </a:blip>
          <a:stretch>
            <a:fillRect/>
          </a:stretch>
        </p:blipFill>
        <p:spPr>
          <a:xfrm>
            <a:off x="13272997" y="1477447"/>
            <a:ext cx="1001688" cy="1001688"/>
          </a:xfrm>
          <a:prstGeom prst="rect">
            <a:avLst/>
          </a:prstGeom>
          <a:ln w="12700">
            <a:miter lim="400000"/>
          </a:ln>
        </p:spPr>
      </p:pic>
      <p:pic>
        <p:nvPicPr>
          <p:cNvPr id="972" name="Picture 4" descr="Picture 4"/>
          <p:cNvPicPr>
            <a:picLocks noChangeAspect="1"/>
          </p:cNvPicPr>
          <p:nvPr/>
        </p:nvPicPr>
        <p:blipFill>
          <a:blip r:embed="rId9">
            <a:extLst/>
          </a:blip>
          <a:stretch>
            <a:fillRect/>
          </a:stretch>
        </p:blipFill>
        <p:spPr>
          <a:xfrm>
            <a:off x="13921542" y="1024167"/>
            <a:ext cx="783304" cy="783304"/>
          </a:xfrm>
          <a:prstGeom prst="rect">
            <a:avLst/>
          </a:prstGeom>
          <a:ln w="12700">
            <a:miter lim="400000"/>
          </a:ln>
        </p:spPr>
      </p:pic>
      <p:pic>
        <p:nvPicPr>
          <p:cNvPr id="973" name="Picture 8" descr="Picture 8"/>
          <p:cNvPicPr>
            <a:picLocks noChangeAspect="1"/>
          </p:cNvPicPr>
          <p:nvPr/>
        </p:nvPicPr>
        <p:blipFill>
          <a:blip r:embed="rId10">
            <a:extLst/>
          </a:blip>
          <a:stretch>
            <a:fillRect/>
          </a:stretch>
        </p:blipFill>
        <p:spPr>
          <a:xfrm>
            <a:off x="13019107" y="843460"/>
            <a:ext cx="864432" cy="864432"/>
          </a:xfrm>
          <a:prstGeom prst="rect">
            <a:avLst/>
          </a:prstGeom>
          <a:ln w="12700">
            <a:miter lim="400000"/>
          </a:ln>
        </p:spPr>
      </p:pic>
      <p:grpSp>
        <p:nvGrpSpPr>
          <p:cNvPr id="976" name="Cloud 70"/>
          <p:cNvGrpSpPr/>
          <p:nvPr/>
        </p:nvGrpSpPr>
        <p:grpSpPr>
          <a:xfrm>
            <a:off x="8187746" y="1134806"/>
            <a:ext cx="5278629" cy="1199033"/>
            <a:chOff x="112" y="-12"/>
            <a:chExt cx="5278628" cy="1199031"/>
          </a:xfrm>
        </p:grpSpPr>
        <p:sp>
          <p:nvSpPr>
            <p:cNvPr id="974" name="Shape"/>
            <p:cNvSpPr/>
            <p:nvPr/>
          </p:nvSpPr>
          <p:spPr>
            <a:xfrm>
              <a:off x="112" y="-13"/>
              <a:ext cx="5278629" cy="119903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975" name="Shape"/>
            <p:cNvSpPr/>
            <p:nvPr/>
          </p:nvSpPr>
          <p:spPr>
            <a:xfrm>
              <a:off x="268032" y="60968"/>
              <a:ext cx="4836898" cy="1017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977" name="Picture 2" descr="Picture 2"/>
          <p:cNvPicPr>
            <a:picLocks noChangeAspect="1"/>
          </p:cNvPicPr>
          <p:nvPr/>
        </p:nvPicPr>
        <p:blipFill>
          <a:blip r:embed="rId11">
            <a:extLst/>
          </a:blip>
          <a:stretch>
            <a:fillRect/>
          </a:stretch>
        </p:blipFill>
        <p:spPr>
          <a:xfrm>
            <a:off x="9702185" y="1001640"/>
            <a:ext cx="2037710" cy="1147014"/>
          </a:xfrm>
          <a:prstGeom prst="rect">
            <a:avLst/>
          </a:prstGeom>
          <a:ln w="12700">
            <a:miter lim="400000"/>
          </a:ln>
        </p:spPr>
      </p:pic>
      <p:pic>
        <p:nvPicPr>
          <p:cNvPr id="978" name="Picture 2" descr="Picture 2"/>
          <p:cNvPicPr>
            <a:picLocks noChangeAspect="1"/>
          </p:cNvPicPr>
          <p:nvPr/>
        </p:nvPicPr>
        <p:blipFill>
          <a:blip r:embed="rId12">
            <a:extLst/>
          </a:blip>
          <a:stretch>
            <a:fillRect/>
          </a:stretch>
        </p:blipFill>
        <p:spPr>
          <a:xfrm>
            <a:off x="9702185" y="1575146"/>
            <a:ext cx="1523246" cy="800400"/>
          </a:xfrm>
          <a:prstGeom prst="rect">
            <a:avLst/>
          </a:prstGeom>
          <a:ln w="12700">
            <a:miter lim="400000"/>
          </a:ln>
        </p:spPr>
      </p:pic>
      <p:pic>
        <p:nvPicPr>
          <p:cNvPr id="979" name="Picture 4" descr="Picture 4"/>
          <p:cNvPicPr>
            <a:picLocks noChangeAspect="1"/>
          </p:cNvPicPr>
          <p:nvPr/>
        </p:nvPicPr>
        <p:blipFill>
          <a:blip r:embed="rId13">
            <a:extLst/>
          </a:blip>
          <a:stretch>
            <a:fillRect/>
          </a:stretch>
        </p:blipFill>
        <p:spPr>
          <a:xfrm>
            <a:off x="8749717" y="1362791"/>
            <a:ext cx="829265" cy="952305"/>
          </a:xfrm>
          <a:prstGeom prst="rect">
            <a:avLst/>
          </a:prstGeom>
          <a:ln w="12700">
            <a:miter lim="400000"/>
          </a:ln>
        </p:spPr>
      </p:pic>
      <p:pic>
        <p:nvPicPr>
          <p:cNvPr id="980" name="Picture 4" descr="Picture 4"/>
          <p:cNvPicPr>
            <a:picLocks noChangeAspect="1"/>
          </p:cNvPicPr>
          <p:nvPr/>
        </p:nvPicPr>
        <p:blipFill>
          <a:blip r:embed="rId14">
            <a:extLst/>
          </a:blip>
          <a:stretch>
            <a:fillRect/>
          </a:stretch>
        </p:blipFill>
        <p:spPr>
          <a:xfrm>
            <a:off x="11937096" y="1190325"/>
            <a:ext cx="1059669" cy="747375"/>
          </a:xfrm>
          <a:prstGeom prst="rect">
            <a:avLst/>
          </a:prstGeom>
          <a:ln w="12700">
            <a:miter lim="400000"/>
          </a:ln>
        </p:spPr>
      </p:pic>
      <p:pic>
        <p:nvPicPr>
          <p:cNvPr id="981" name="Picture 6" descr="Picture 6"/>
          <p:cNvPicPr>
            <a:picLocks noChangeAspect="1"/>
          </p:cNvPicPr>
          <p:nvPr/>
        </p:nvPicPr>
        <p:blipFill>
          <a:blip r:embed="rId15">
            <a:extLst/>
          </a:blip>
          <a:stretch>
            <a:fillRect/>
          </a:stretch>
        </p:blipFill>
        <p:spPr>
          <a:xfrm>
            <a:off x="10918352" y="1783646"/>
            <a:ext cx="1026999" cy="308102"/>
          </a:xfrm>
          <a:prstGeom prst="rect">
            <a:avLst/>
          </a:prstGeom>
          <a:ln w="12700">
            <a:miter lim="400000"/>
          </a:ln>
        </p:spPr>
      </p:pic>
      <p:grpSp>
        <p:nvGrpSpPr>
          <p:cNvPr id="984" name="Flowchart: Magnetic Disk 76"/>
          <p:cNvGrpSpPr/>
          <p:nvPr/>
        </p:nvGrpSpPr>
        <p:grpSpPr>
          <a:xfrm>
            <a:off x="4211779" y="7709581"/>
            <a:ext cx="540333" cy="373522"/>
            <a:chOff x="0" y="0"/>
            <a:chExt cx="540331" cy="373520"/>
          </a:xfrm>
        </p:grpSpPr>
        <p:sp>
          <p:nvSpPr>
            <p:cNvPr id="982"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983"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985" name="Picture 4" descr="Picture 4"/>
          <p:cNvPicPr>
            <a:picLocks noChangeAspect="1"/>
          </p:cNvPicPr>
          <p:nvPr/>
        </p:nvPicPr>
        <p:blipFill>
          <a:blip r:embed="rId16">
            <a:extLst/>
          </a:blip>
          <a:stretch>
            <a:fillRect/>
          </a:stretch>
        </p:blipFill>
        <p:spPr>
          <a:xfrm>
            <a:off x="10068586" y="3116310"/>
            <a:ext cx="339953" cy="291170"/>
          </a:xfrm>
          <a:prstGeom prst="rect">
            <a:avLst/>
          </a:prstGeom>
          <a:ln w="12700">
            <a:miter lim="400000"/>
          </a:ln>
        </p:spPr>
      </p:pic>
      <p:pic>
        <p:nvPicPr>
          <p:cNvPr id="986" name="Picture 4" descr="Picture 4"/>
          <p:cNvPicPr>
            <a:picLocks noChangeAspect="1"/>
          </p:cNvPicPr>
          <p:nvPr/>
        </p:nvPicPr>
        <p:blipFill>
          <a:blip r:embed="rId17">
            <a:extLst/>
          </a:blip>
          <a:stretch>
            <a:fillRect/>
          </a:stretch>
        </p:blipFill>
        <p:spPr>
          <a:xfrm>
            <a:off x="11333156" y="5408333"/>
            <a:ext cx="317902" cy="272283"/>
          </a:xfrm>
          <a:prstGeom prst="rect">
            <a:avLst/>
          </a:prstGeom>
          <a:ln w="12700">
            <a:miter lim="400000"/>
          </a:ln>
        </p:spPr>
      </p:pic>
      <p:pic>
        <p:nvPicPr>
          <p:cNvPr id="987" name="Picture 4" descr="Picture 4"/>
          <p:cNvPicPr>
            <a:picLocks noChangeAspect="1"/>
          </p:cNvPicPr>
          <p:nvPr/>
        </p:nvPicPr>
        <p:blipFill>
          <a:blip r:embed="rId16">
            <a:extLst/>
          </a:blip>
          <a:stretch>
            <a:fillRect/>
          </a:stretch>
        </p:blipFill>
        <p:spPr>
          <a:xfrm>
            <a:off x="6224978" y="8331485"/>
            <a:ext cx="339953" cy="291170"/>
          </a:xfrm>
          <a:prstGeom prst="rect">
            <a:avLst/>
          </a:prstGeom>
          <a:ln w="12700">
            <a:miter lim="400000"/>
          </a:ln>
        </p:spPr>
      </p:pic>
      <p:sp>
        <p:nvSpPr>
          <p:cNvPr id="988" name="Elbow Connector 82"/>
          <p:cNvSpPr/>
          <p:nvPr/>
        </p:nvSpPr>
        <p:spPr>
          <a:xfrm flipH="1" flipV="1" rot="5400000">
            <a:off x="9374723" y="4302943"/>
            <a:ext cx="2515352" cy="2833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87" grpId="3"/>
      <p:bldP build="whole" bldLvl="1" animBg="1" rev="0" advAuto="0" spid="985" grpId="1"/>
      <p:bldP build="whole" bldLvl="1" animBg="1" rev="0" advAuto="0" spid="986"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0" name="Title 1"/>
          <p:cNvSpPr txBox="1"/>
          <p:nvPr>
            <p:ph type="title"/>
          </p:nvPr>
        </p:nvSpPr>
        <p:spPr>
          <a:xfrm>
            <a:off x="977769" y="843460"/>
            <a:ext cx="12883040" cy="1346290"/>
          </a:xfrm>
          <a:prstGeom prst="rect">
            <a:avLst/>
          </a:prstGeom>
        </p:spPr>
        <p:txBody>
          <a:bodyPr/>
          <a:lstStyle>
            <a:lvl1pPr defTabSz="1097080">
              <a:defRPr sz="4800"/>
            </a:lvl1pPr>
          </a:lstStyle>
          <a:p>
            <a:pPr/>
            <a:r>
              <a:t>Triggering artist proposal approval from physical things or social media</a:t>
            </a:r>
          </a:p>
        </p:txBody>
      </p:sp>
      <p:sp>
        <p:nvSpPr>
          <p:cNvPr id="991" name="Text Placeholder 2"/>
          <p:cNvSpPr txBox="1"/>
          <p:nvPr>
            <p:ph type="body" idx="1"/>
          </p:nvPr>
        </p:nvSpPr>
        <p:spPr>
          <a:xfrm>
            <a:off x="1917700" y="2603499"/>
            <a:ext cx="11942765" cy="5727703"/>
          </a:xfrm>
          <a:prstGeom prst="rect">
            <a:avLst/>
          </a:prstGeom>
        </p:spPr>
        <p:txBody>
          <a:bodyPr/>
          <a:lstStyle/>
          <a:p>
            <a:pPr/>
            <a:r>
              <a:t>@Danilo</a:t>
            </a:r>
          </a:p>
          <a:p>
            <a:pPr/>
            <a:r>
              <a:t>Screenshot IoT</a:t>
            </a:r>
          </a:p>
          <a:p>
            <a:pPr lvl="1" marL="914231" indent="-304743">
              <a:spcBef>
                <a:spcPts val="600"/>
              </a:spcBef>
              <a:defRPr sz="3200"/>
            </a:pPr>
            <a:r>
              <a:t>messages/stream analysis on IoT = specifically for new artist</a:t>
            </a:r>
          </a:p>
          <a:p>
            <a:pPr/>
            <a:r>
              <a:t>Demo:</a:t>
            </a:r>
          </a:p>
          <a:p>
            <a:pPr lvl="1" marL="914231" indent="-304743">
              <a:spcBef>
                <a:spcPts val="600"/>
              </a:spcBef>
              <a:defRPr sz="3200"/>
            </a:pPr>
            <a:r>
              <a:t>Show messages/stream analysis on IoT = specifically for new artist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93" name="Picture 69" descr="Picture 69"/>
          <p:cNvPicPr>
            <a:picLocks noChangeAspect="1"/>
          </p:cNvPicPr>
          <p:nvPr/>
        </p:nvPicPr>
        <p:blipFill>
          <a:blip r:embed="rId3">
            <a:extLst/>
          </a:blip>
          <a:stretch>
            <a:fillRect/>
          </a:stretch>
        </p:blipFill>
        <p:spPr>
          <a:xfrm>
            <a:off x="2623810" y="4772088"/>
            <a:ext cx="6400802" cy="2349502"/>
          </a:xfrm>
          <a:prstGeom prst="rect">
            <a:avLst/>
          </a:prstGeom>
          <a:ln w="12700">
            <a:miter lim="400000"/>
          </a:ln>
        </p:spPr>
      </p:pic>
      <p:sp>
        <p:nvSpPr>
          <p:cNvPr id="994" name="Title 1"/>
          <p:cNvSpPr txBox="1"/>
          <p:nvPr>
            <p:ph type="title"/>
          </p:nvPr>
        </p:nvSpPr>
        <p:spPr>
          <a:xfrm>
            <a:off x="977770" y="843460"/>
            <a:ext cx="15218194" cy="1346290"/>
          </a:xfrm>
          <a:prstGeom prst="rect">
            <a:avLst/>
          </a:prstGeom>
        </p:spPr>
        <p:txBody>
          <a:bodyPr/>
          <a:lstStyle>
            <a:lvl1pPr defTabSz="1097080">
              <a:defRPr sz="4800"/>
            </a:lvl1pPr>
          </a:lstStyle>
          <a:p>
            <a:pPr/>
            <a:r>
              <a:t>The man in the middle - hooking up IOT, process cloud and back office  Database</a:t>
            </a:r>
          </a:p>
        </p:txBody>
      </p:sp>
      <p:sp>
        <p:nvSpPr>
          <p:cNvPr id="995" name="Rectangle 24"/>
          <p:cNvSpPr/>
          <p:nvPr/>
        </p:nvSpPr>
        <p:spPr>
          <a:xfrm>
            <a:off x="7684851" y="4674813"/>
            <a:ext cx="1339762" cy="2115092"/>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96" name="Rectangle 25"/>
          <p:cNvSpPr/>
          <p:nvPr/>
        </p:nvSpPr>
        <p:spPr>
          <a:xfrm>
            <a:off x="3774333" y="4752633"/>
            <a:ext cx="1828802" cy="2368957"/>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997" name="Picture 26" descr="Picture 26"/>
          <p:cNvPicPr>
            <a:picLocks noChangeAspect="1"/>
          </p:cNvPicPr>
          <p:nvPr/>
        </p:nvPicPr>
        <p:blipFill>
          <a:blip r:embed="rId4">
            <a:extLst/>
          </a:blip>
          <a:stretch>
            <a:fillRect/>
          </a:stretch>
        </p:blipFill>
        <p:spPr>
          <a:xfrm>
            <a:off x="7840494" y="6939432"/>
            <a:ext cx="7815152" cy="2669884"/>
          </a:xfrm>
          <a:prstGeom prst="rect">
            <a:avLst/>
          </a:prstGeom>
          <a:ln w="50800">
            <a:solidFill>
              <a:schemeClr val="accent4"/>
            </a:solidFill>
          </a:ln>
        </p:spPr>
      </p:pic>
      <p:pic>
        <p:nvPicPr>
          <p:cNvPr id="998" name="Picture 29" descr="Picture 29"/>
          <p:cNvPicPr>
            <a:picLocks noChangeAspect="1"/>
          </p:cNvPicPr>
          <p:nvPr/>
        </p:nvPicPr>
        <p:blipFill>
          <a:blip r:embed="rId5">
            <a:extLst/>
          </a:blip>
          <a:stretch>
            <a:fillRect/>
          </a:stretch>
        </p:blipFill>
        <p:spPr>
          <a:xfrm>
            <a:off x="9288042" y="2413097"/>
            <a:ext cx="7880261" cy="3363906"/>
          </a:xfrm>
          <a:prstGeom prst="rect">
            <a:avLst/>
          </a:prstGeom>
          <a:ln w="50800">
            <a:solidFill>
              <a:schemeClr val="accent1"/>
            </a:solidFill>
          </a:ln>
        </p:spPr>
      </p:pic>
      <p:sp>
        <p:nvSpPr>
          <p:cNvPr id="999" name="Elbow Connector 78"/>
          <p:cNvSpPr/>
          <p:nvPr/>
        </p:nvSpPr>
        <p:spPr>
          <a:xfrm flipH="1" flipV="1" rot="5400000">
            <a:off x="8628777" y="4015552"/>
            <a:ext cx="385216" cy="933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00" name="Elbow Connector 79"/>
          <p:cNvSpPr/>
          <p:nvPr/>
        </p:nvSpPr>
        <p:spPr>
          <a:xfrm>
            <a:off x="4687570" y="7146290"/>
            <a:ext cx="3126741" cy="11277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01" name="Rectangle 82"/>
          <p:cNvSpPr/>
          <p:nvPr/>
        </p:nvSpPr>
        <p:spPr>
          <a:xfrm>
            <a:off x="2379834" y="4752633"/>
            <a:ext cx="1339761" cy="1122870"/>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002" name="Elbow Connector 85"/>
          <p:cNvSpPr/>
          <p:nvPr/>
        </p:nvSpPr>
        <p:spPr>
          <a:xfrm flipV="1" rot="16200000">
            <a:off x="1667690" y="4601924"/>
            <a:ext cx="747851" cy="63753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06" name="Group 98"/>
          <p:cNvGrpSpPr/>
          <p:nvPr/>
        </p:nvGrpSpPr>
        <p:grpSpPr>
          <a:xfrm>
            <a:off x="97274" y="2339276"/>
            <a:ext cx="8121269" cy="2211656"/>
            <a:chOff x="0" y="0"/>
            <a:chExt cx="8121268" cy="2211655"/>
          </a:xfrm>
        </p:grpSpPr>
        <p:pic>
          <p:nvPicPr>
            <p:cNvPr id="1003" name="Picture 99" descr="Picture 99"/>
            <p:cNvPicPr>
              <a:picLocks noChangeAspect="1"/>
            </p:cNvPicPr>
            <p:nvPr/>
          </p:nvPicPr>
          <p:blipFill>
            <a:blip r:embed="rId6">
              <a:extLst/>
            </a:blip>
            <a:stretch>
              <a:fillRect/>
            </a:stretch>
          </p:blipFill>
          <p:spPr>
            <a:xfrm>
              <a:off x="0" y="0"/>
              <a:ext cx="8121269" cy="2211656"/>
            </a:xfrm>
            <a:prstGeom prst="rect">
              <a:avLst/>
            </a:prstGeom>
            <a:ln w="50800" cap="flat">
              <a:solidFill>
                <a:schemeClr val="accent5"/>
              </a:solidFill>
              <a:prstDash val="solid"/>
              <a:round/>
            </a:ln>
            <a:effectLst/>
          </p:spPr>
        </p:pic>
        <p:pic>
          <p:nvPicPr>
            <p:cNvPr id="1004" name="Picture 100" descr="Picture 100"/>
            <p:cNvPicPr>
              <a:picLocks noChangeAspect="1"/>
            </p:cNvPicPr>
            <p:nvPr/>
          </p:nvPicPr>
          <p:blipFill>
            <a:blip r:embed="rId7">
              <a:extLst/>
            </a:blip>
            <a:stretch>
              <a:fillRect/>
            </a:stretch>
          </p:blipFill>
          <p:spPr>
            <a:xfrm>
              <a:off x="677082" y="1760841"/>
              <a:ext cx="808059" cy="251217"/>
            </a:xfrm>
            <a:prstGeom prst="rect">
              <a:avLst/>
            </a:prstGeom>
            <a:ln w="12700" cap="flat">
              <a:noFill/>
              <a:miter lim="400000"/>
            </a:ln>
            <a:effectLst/>
          </p:spPr>
        </p:pic>
        <p:pic>
          <p:nvPicPr>
            <p:cNvPr id="1005" name="Picture 101" descr="Picture 101"/>
            <p:cNvPicPr>
              <a:picLocks noChangeAspect="1"/>
            </p:cNvPicPr>
            <p:nvPr/>
          </p:nvPicPr>
          <p:blipFill>
            <a:blip r:embed="rId8">
              <a:extLst/>
            </a:blip>
            <a:stretch>
              <a:fillRect/>
            </a:stretch>
          </p:blipFill>
          <p:spPr>
            <a:xfrm>
              <a:off x="4977894" y="1711637"/>
              <a:ext cx="1216294" cy="166789"/>
            </a:xfrm>
            <a:prstGeom prst="rect">
              <a:avLst/>
            </a:prstGeom>
            <a:ln w="12700" cap="flat">
              <a:noFill/>
              <a:miter lim="400000"/>
            </a:ln>
            <a:effectLst/>
          </p:spPr>
        </p:pic>
      </p:grpSp>
      <p:grpSp>
        <p:nvGrpSpPr>
          <p:cNvPr id="1009" name="Oval 105"/>
          <p:cNvGrpSpPr/>
          <p:nvPr/>
        </p:nvGrpSpPr>
        <p:grpSpPr>
          <a:xfrm>
            <a:off x="16477047" y="2515311"/>
            <a:ext cx="583665" cy="524355"/>
            <a:chOff x="0" y="0"/>
            <a:chExt cx="583663" cy="524353"/>
          </a:xfrm>
        </p:grpSpPr>
        <p:sp>
          <p:nvSpPr>
            <p:cNvPr id="1007" name="Oval"/>
            <p:cNvSpPr/>
            <p:nvPr/>
          </p:nvSpPr>
          <p:spPr>
            <a:xfrm>
              <a:off x="-1" y="0"/>
              <a:ext cx="583664" cy="524355"/>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08" name="2"/>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pPr/>
              <a:r>
                <a:t>2</a:t>
              </a:r>
            </a:p>
          </p:txBody>
        </p:sp>
      </p:grpSp>
      <p:grpSp>
        <p:nvGrpSpPr>
          <p:cNvPr id="1012" name="Oval 108"/>
          <p:cNvGrpSpPr/>
          <p:nvPr/>
        </p:nvGrpSpPr>
        <p:grpSpPr>
          <a:xfrm>
            <a:off x="14967034" y="7047748"/>
            <a:ext cx="583665" cy="524357"/>
            <a:chOff x="0" y="0"/>
            <a:chExt cx="583663" cy="524355"/>
          </a:xfrm>
        </p:grpSpPr>
        <p:sp>
          <p:nvSpPr>
            <p:cNvPr id="1010" name="Oval"/>
            <p:cNvSpPr/>
            <p:nvPr/>
          </p:nvSpPr>
          <p:spPr>
            <a:xfrm>
              <a:off x="-1" y="0"/>
              <a:ext cx="583664" cy="524357"/>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p>
          </p:txBody>
        </p:sp>
        <p:sp>
          <p:nvSpPr>
            <p:cNvPr id="1011" name="1"/>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pPr/>
              <a:r>
                <a:t>1</a:t>
              </a:r>
            </a:p>
          </p:txBody>
        </p:sp>
      </p:grpSp>
      <p:grpSp>
        <p:nvGrpSpPr>
          <p:cNvPr id="1015" name="Oval 109"/>
          <p:cNvGrpSpPr/>
          <p:nvPr/>
        </p:nvGrpSpPr>
        <p:grpSpPr>
          <a:xfrm>
            <a:off x="7548663" y="2371903"/>
            <a:ext cx="583665" cy="524357"/>
            <a:chOff x="0" y="0"/>
            <a:chExt cx="583663" cy="524355"/>
          </a:xfrm>
        </p:grpSpPr>
        <p:sp>
          <p:nvSpPr>
            <p:cNvPr id="1013" name="Oval"/>
            <p:cNvSpPr/>
            <p:nvPr/>
          </p:nvSpPr>
          <p:spPr>
            <a:xfrm>
              <a:off x="-1" y="0"/>
              <a:ext cx="583664" cy="524357"/>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14" name="3"/>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0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998"/>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99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00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00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0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0" grpId="2"/>
      <p:bldP build="whole" bldLvl="1" animBg="1" rev="0" advAuto="0" spid="997" grpId="1"/>
      <p:bldP build="whole" bldLvl="1" animBg="1" rev="0" advAuto="0" spid="1002" grpId="8"/>
      <p:bldP build="whole" bldLvl="1" animBg="1" rev="0" advAuto="0" spid="995" grpId="6"/>
      <p:bldP build="whole" bldLvl="1" animBg="1" rev="0" advAuto="0" spid="999" grpId="5"/>
      <p:bldP build="whole" bldLvl="1" animBg="1" rev="0" advAuto="0" spid="998" grpId="4"/>
      <p:bldP build="whole" bldLvl="1" animBg="1" rev="0" advAuto="0" spid="1001" grpId="7"/>
      <p:bldP build="whole" bldLvl="1" animBg="1" rev="0" advAuto="0" spid="1006" grpId="9"/>
      <p:bldP build="whole" bldLvl="1" animBg="1" rev="0" advAuto="0" spid="996" grpId="3"/>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9" name="Title 1"/>
          <p:cNvSpPr txBox="1"/>
          <p:nvPr>
            <p:ph type="title"/>
          </p:nvPr>
        </p:nvSpPr>
        <p:spPr>
          <a:xfrm>
            <a:off x="977769" y="843460"/>
            <a:ext cx="12883040" cy="1346290"/>
          </a:xfrm>
          <a:prstGeom prst="rect">
            <a:avLst/>
          </a:prstGeom>
        </p:spPr>
        <p:txBody>
          <a:bodyPr/>
          <a:lstStyle>
            <a:lvl1pPr defTabSz="1097080">
              <a:defRPr sz="4800"/>
            </a:lvl1pPr>
          </a:lstStyle>
          <a:p>
            <a:pPr/>
            <a:r>
              <a:t>And some more cloud solution architecture</a:t>
            </a:r>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IoT CS</a:t>
              </a:r>
            </a:p>
          </p:txBody>
        </p:sp>
      </p:grpSp>
      <p:grpSp>
        <p:nvGrpSpPr>
          <p:cNvPr id="1029" name="Rounded Rectangle 6"/>
          <p:cNvGrpSpPr/>
          <p:nvPr/>
        </p:nvGrpSpPr>
        <p:grpSpPr>
          <a:xfrm>
            <a:off x="5469509" y="6247438"/>
            <a:ext cx="1518270" cy="753624"/>
            <a:chOff x="0" y="0"/>
            <a:chExt cx="1518269" cy="753623"/>
          </a:xfrm>
        </p:grpSpPr>
        <p:sp>
          <p:nvSpPr>
            <p:cNvPr id="102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28"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PCS</a:t>
              </a:r>
            </a:p>
          </p:txBody>
        </p:sp>
      </p:grpSp>
      <p:grpSp>
        <p:nvGrpSpPr>
          <p:cNvPr id="1032" name="Rounded Rectangle 7"/>
          <p:cNvGrpSpPr/>
          <p:nvPr/>
        </p:nvGrpSpPr>
        <p:grpSpPr>
          <a:xfrm>
            <a:off x="2202307" y="7648298"/>
            <a:ext cx="1518271" cy="753624"/>
            <a:chOff x="0" y="0"/>
            <a:chExt cx="1518269" cy="753623"/>
          </a:xfrm>
        </p:grpSpPr>
        <p:sp>
          <p:nvSpPr>
            <p:cNvPr id="1030"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1"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Doc CS</a:t>
              </a:r>
            </a:p>
          </p:txBody>
        </p:sp>
      </p:grpSp>
      <p:grpSp>
        <p:nvGrpSpPr>
          <p:cNvPr id="1035" name="Rounded Rectangle 8">
            <a:hlinkClick r:id="rId3" invalidUrl="" action="" tgtFrame="" tooltip="" history="1" highlightClick="0" endSnd="0"/>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038" name="Rounded Rectangle 9"/>
          <p:cNvGrpSpPr/>
          <p:nvPr/>
        </p:nvGrpSpPr>
        <p:grpSpPr>
          <a:xfrm>
            <a:off x="9412737" y="3901581"/>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039" name="Elbow Connector 10"/>
          <p:cNvSpPr/>
          <p:nvPr/>
        </p:nvSpPr>
        <p:spPr>
          <a:xfrm>
            <a:off x="2867660" y="6983728"/>
            <a:ext cx="92711" cy="664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40" name="Elbow Connector 11"/>
          <p:cNvSpPr/>
          <p:nvPr/>
        </p:nvSpPr>
        <p:spPr>
          <a:xfrm>
            <a:off x="6987540" y="6042659"/>
            <a:ext cx="1918972" cy="5803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p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p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p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45" name="Elbow Connector 18"/>
          <p:cNvSpPr/>
          <p:nvPr/>
        </p:nvSpPr>
        <p:spPr>
          <a:xfrm flipV="1" rot="16200000">
            <a:off x="10741128" y="4468271"/>
            <a:ext cx="1504075" cy="1124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48" name="Rounded Rectangle 19"/>
          <p:cNvGrpSpPr/>
          <p:nvPr/>
        </p:nvGrpSpPr>
        <p:grpSpPr>
          <a:xfrm>
            <a:off x="4641265" y="7883789"/>
            <a:ext cx="2305169" cy="929639"/>
            <a:chOff x="0" y="0"/>
            <a:chExt cx="2305168" cy="929638"/>
          </a:xfrm>
        </p:grpSpPr>
        <p:sp>
          <p:nvSpPr>
            <p:cNvPr id="1046"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47"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49" name="Elbow Connector 20"/>
          <p:cNvSpPr/>
          <p:nvPr/>
        </p:nvSpPr>
        <p:spPr>
          <a:xfrm>
            <a:off x="5793740" y="7000240"/>
            <a:ext cx="434342" cy="882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57" name="Rounded Rectangle 24">
            <a:hlinkClick r:id="rId4" invalidUrl="" action="" tgtFrame="" tooltip="" history="1" highlightClick="0" endSnd="0"/>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grpSp>
        <p:nvGrpSpPr>
          <p:cNvPr id="1060" name="Rounded Rectangle 26"/>
          <p:cNvGrpSpPr/>
          <p:nvPr/>
        </p:nvGrpSpPr>
        <p:grpSpPr>
          <a:xfrm>
            <a:off x="1942026" y="6055424"/>
            <a:ext cx="1851282" cy="929639"/>
            <a:chOff x="0" y="0"/>
            <a:chExt cx="1851280" cy="929638"/>
          </a:xfrm>
        </p:grpSpPr>
        <p:sp>
          <p:nvSpPr>
            <p:cNvPr id="1058"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59" name="Content &amp; Experience"/>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Content &amp; Experience</a:t>
              </a:r>
            </a:p>
          </p:txBody>
        </p:sp>
      </p:grpSp>
      <p:sp>
        <p:nvSpPr>
          <p:cNvPr id="1061" name="Elbow Connector 27"/>
          <p:cNvSpPr/>
          <p:nvPr/>
        </p:nvSpPr>
        <p:spPr>
          <a:xfrm rot="10800000">
            <a:off x="3813021" y="6501138"/>
            <a:ext cx="1656490" cy="123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pic>
        <p:nvPicPr>
          <p:cNvPr id="1063" name="Picture 2" descr="Picture 2"/>
          <p:cNvPicPr>
            <a:picLocks noChangeAspect="1"/>
          </p:cNvPicPr>
          <p:nvPr/>
        </p:nvPicPr>
        <p:blipFill>
          <a:blip r:embed="rId5">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65" name="Straight Arrow Connector 46"/>
          <p:cNvSpPr/>
          <p:nvPr/>
        </p:nvSpPr>
        <p:spPr>
          <a:xfrm flipH="1">
            <a:off x="3735220" y="6987923"/>
            <a:ext cx="1734292" cy="813279"/>
          </a:xfrm>
          <a:prstGeom prst="line">
            <a:avLst/>
          </a:prstGeom>
          <a:ln w="12700">
            <a:solidFill>
              <a:srgbClr val="C00000"/>
            </a:solidFill>
            <a:miter/>
            <a:tailEnd type="triangle"/>
          </a:ln>
        </p:spPr>
        <p:txBody>
          <a:bodyPr lIns="45718" tIns="45718" rIns="45718" bIns="45718"/>
          <a:lstStyle/>
          <a:p>
            <a:pPr/>
          </a:p>
        </p:txBody>
      </p:sp>
      <p:sp>
        <p:nvSpPr>
          <p:cNvPr id="1066" name="Elbow Connector 47"/>
          <p:cNvSpPr/>
          <p:nvPr/>
        </p:nvSpPr>
        <p:spPr>
          <a:xfrm flipV="1" rot="10800000">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68" name="Elbow Connector 52"/>
          <p:cNvSpPr/>
          <p:nvPr/>
        </p:nvSpPr>
        <p:spPr>
          <a:xfrm flipV="1" rot="10800000">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2" name="Title 1"/>
          <p:cNvSpPr txBox="1"/>
          <p:nvPr>
            <p:ph type="title"/>
          </p:nvPr>
        </p:nvSpPr>
        <p:spPr>
          <a:xfrm>
            <a:off x="977769" y="843460"/>
            <a:ext cx="12883040" cy="1346290"/>
          </a:xfrm>
          <a:prstGeom prst="rect">
            <a:avLst/>
          </a:prstGeom>
        </p:spPr>
        <p:txBody>
          <a:bodyPr/>
          <a:lstStyle/>
          <a:p>
            <a:pPr/>
            <a:r>
              <a:t>Remember that new feature?</a:t>
            </a:r>
          </a:p>
        </p:txBody>
      </p:sp>
      <p:sp>
        <p:nvSpPr>
          <p:cNvPr id="1073" name="Text Placeholder 2"/>
          <p:cNvSpPr txBox="1"/>
          <p:nvPr>
            <p:ph type="body" idx="1"/>
          </p:nvPr>
        </p:nvSpPr>
        <p:spPr>
          <a:xfrm>
            <a:off x="1917700" y="2603499"/>
            <a:ext cx="11942765" cy="5727703"/>
          </a:xfrm>
          <a:prstGeom prst="rect">
            <a:avLst/>
          </a:prstGeom>
        </p:spPr>
        <p:txBody>
          <a:bodyPr/>
          <a:lstStyle/>
          <a:p>
            <a:pPr/>
            <a:r>
              <a:t>Incident created in Dev CS</a:t>
            </a:r>
          </a:p>
          <a:p>
            <a:pPr/>
            <a:r>
              <a:t>Feature implemented in JET</a:t>
            </a:r>
          </a:p>
          <a:p>
            <a:pPr/>
            <a:r>
              <a:t>New release was built and deployed from DevCS to ACCS</a:t>
            </a:r>
          </a:p>
          <a:p>
            <a:pPr/>
            <a:r>
              <a:t>Refresh the Portal application in your browser</a:t>
            </a:r>
          </a:p>
          <a:p>
            <a:pPr lvl="1" marL="914231" indent="-304743">
              <a:spcBef>
                <a:spcPts val="600"/>
              </a:spcBef>
              <a:defRPr sz="3100"/>
            </a:pPr>
            <a:r>
              <a:t>Et voila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77" name="Title 1"/>
          <p:cNvSpPr txBox="1"/>
          <p:nvPr>
            <p:ph type="title"/>
          </p:nvPr>
        </p:nvSpPr>
        <p:spPr>
          <a:xfrm>
            <a:off x="977769" y="843460"/>
            <a:ext cx="12883040" cy="1346290"/>
          </a:xfrm>
          <a:prstGeom prst="rect">
            <a:avLst/>
          </a:prstGeom>
        </p:spPr>
        <p:txBody>
          <a:bodyPr/>
          <a:lstStyle/>
          <a:p>
            <a:pPr/>
            <a:r>
              <a:t>End to end operational monitoring</a:t>
            </a:r>
          </a:p>
        </p:txBody>
      </p:sp>
      <p:sp>
        <p:nvSpPr>
          <p:cNvPr id="1078" name="Text Placeholder 2"/>
          <p:cNvSpPr txBox="1"/>
          <p:nvPr>
            <p:ph type="body" idx="1"/>
          </p:nvPr>
        </p:nvSpPr>
        <p:spPr>
          <a:xfrm>
            <a:off x="1917700" y="2603499"/>
            <a:ext cx="11942765" cy="5727703"/>
          </a:xfrm>
          <a:prstGeom prst="rect">
            <a:avLst/>
          </a:prstGeom>
        </p:spPr>
        <p:txBody>
          <a:bodyPr/>
          <a:lstStyle/>
          <a:p>
            <a:pPr/>
            <a:r>
              <a:t>@Lucas</a:t>
            </a:r>
          </a:p>
          <a:p>
            <a:pPr/>
            <a:r>
              <a:t>Screenshots</a:t>
            </a:r>
          </a:p>
          <a:p>
            <a:pPr lvl="1" marL="914231" indent="-304743">
              <a:spcBef>
                <a:spcPts val="600"/>
              </a:spcBef>
              <a:defRPr sz="3100"/>
            </a:pPr>
            <a:r>
              <a:t>Show APM for JET Portal</a:t>
            </a:r>
          </a:p>
          <a:p>
            <a:pPr lvl="1" marL="914231" indent="-304743">
              <a:spcBef>
                <a:spcPts val="600"/>
              </a:spcBef>
              <a:defRPr sz="3100"/>
            </a:pPr>
            <a:r>
              <a:t>Show associated server request (SOA CS to Database) to fetch details</a:t>
            </a:r>
          </a:p>
          <a:p>
            <a:pPr lvl="1" marL="914231" indent="-304743">
              <a:spcBef>
                <a:spcPts val="600"/>
              </a:spcBef>
              <a:defRPr sz="3100"/>
            </a:pPr>
            <a:r>
              <a:t>Show log analytics for newly added artist</a:t>
            </a:r>
          </a:p>
          <a:p>
            <a:pPr/>
            <a:r>
              <a:t>Demo:</a:t>
            </a:r>
          </a:p>
          <a:p>
            <a:pPr lvl="1" marL="914231" indent="-304743">
              <a:spcBef>
                <a:spcPts val="600"/>
              </a:spcBef>
              <a:defRPr sz="3100"/>
            </a:pPr>
            <a:r>
              <a:t>Demo list of recent sessions (for JET Portal)</a:t>
            </a:r>
          </a:p>
          <a:p>
            <a:pPr lvl="1" marL="914231" indent="-304743">
              <a:spcBef>
                <a:spcPts val="600"/>
              </a:spcBef>
              <a:defRPr sz="3100"/>
            </a:pPr>
            <a:r>
              <a:t>Show server request that created new proposal through SOA in DB</a:t>
            </a:r>
          </a:p>
          <a:p>
            <a:pPr lvl="1" marL="914231" indent="-304743">
              <a:spcBef>
                <a:spcPts val="600"/>
              </a:spcBef>
              <a:defRPr sz="3100"/>
            </a:pPr>
            <a:r>
              <a:t>Show Log Analytics for new artist proposal</a:t>
            </a:r>
          </a:p>
          <a:p>
            <a:pPr lvl="1" marL="914231" indent="-304743">
              <a:spcBef>
                <a:spcPts val="600"/>
              </a:spcBef>
              <a:defRPr sz="3100"/>
            </a:pPr>
            <a:r>
              <a:t>Mention the log agents that collect these details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Title 1"/>
          <p:cNvSpPr txBox="1"/>
          <p:nvPr>
            <p:ph type="title"/>
          </p:nvPr>
        </p:nvSpPr>
        <p:spPr>
          <a:xfrm>
            <a:off x="977770" y="843460"/>
            <a:ext cx="15176629" cy="1346290"/>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2" cy="4429129"/>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2" name="Title 1"/>
          <p:cNvSpPr txBox="1"/>
          <p:nvPr>
            <p:ph type="title"/>
          </p:nvPr>
        </p:nvSpPr>
        <p:spPr>
          <a:xfrm>
            <a:off x="977769" y="843460"/>
            <a:ext cx="12883040" cy="1346290"/>
          </a:xfrm>
          <a:prstGeom prst="rect">
            <a:avLst/>
          </a:prstGeom>
        </p:spPr>
        <p:txBody>
          <a:bodyPr/>
          <a:lstStyle/>
          <a:p>
            <a:pPr/>
            <a:r>
              <a:t>Conclusion</a:t>
            </a:r>
          </a:p>
        </p:txBody>
      </p:sp>
      <p:sp>
        <p:nvSpPr>
          <p:cNvPr id="1083" name="Text Placeholder 2"/>
          <p:cNvSpPr txBox="1"/>
          <p:nvPr>
            <p:ph type="body" idx="1"/>
          </p:nvPr>
        </p:nvSpPr>
        <p:spPr>
          <a:xfrm>
            <a:off x="1917700" y="2603499"/>
            <a:ext cx="11942765" cy="5727703"/>
          </a:xfrm>
          <a:prstGeom prst="rect">
            <a:avLst/>
          </a:prstGeom>
        </p:spPr>
        <p:txBody>
          <a:bodyPr/>
          <a:lstStyle/>
          <a:p>
            <a:pPr/>
            <a:r>
              <a:t>What about that world record?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5" name="Rectangle 157"/>
          <p:cNvSpPr/>
          <p:nvPr/>
        </p:nvSpPr>
        <p:spPr>
          <a:xfrm>
            <a:off x="-137162" y="8572479"/>
            <a:ext cx="10530844"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086" name="Title 1"/>
          <p:cNvSpPr txBox="1"/>
          <p:nvPr>
            <p:ph type="title"/>
          </p:nvPr>
        </p:nvSpPr>
        <p:spPr>
          <a:xfrm>
            <a:off x="977769" y="843460"/>
            <a:ext cx="12883040" cy="1346290"/>
          </a:xfrm>
          <a:prstGeom prst="rect">
            <a:avLst/>
          </a:prstGeom>
        </p:spPr>
        <p:txBody>
          <a:bodyPr/>
          <a:lstStyle/>
          <a:p>
            <a:pPr/>
            <a:r>
              <a:t>Cloud services architecture++</a:t>
            </a:r>
          </a:p>
        </p:txBody>
      </p:sp>
      <p:grpSp>
        <p:nvGrpSpPr>
          <p:cNvPr id="1089" name="Oval 4"/>
          <p:cNvGrpSpPr/>
          <p:nvPr/>
        </p:nvGrpSpPr>
        <p:grpSpPr>
          <a:xfrm>
            <a:off x="1784400" y="2201136"/>
            <a:ext cx="1897834" cy="968947"/>
            <a:chOff x="0" y="0"/>
            <a:chExt cx="1897833" cy="968945"/>
          </a:xfrm>
        </p:grpSpPr>
        <p:sp>
          <p:nvSpPr>
            <p:cNvPr id="1087" name="Oval"/>
            <p:cNvSpPr/>
            <p:nvPr/>
          </p:nvSpPr>
          <p:spPr>
            <a:xfrm>
              <a:off x="0" y="0"/>
              <a:ext cx="1897834"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p>
          </p:txBody>
        </p:sp>
        <p:sp>
          <p:nvSpPr>
            <p:cNvPr id="1088" name="Audience"/>
            <p:cNvSpPr txBox="1"/>
            <p:nvPr/>
          </p:nvSpPr>
          <p:spPr>
            <a:xfrm>
              <a:off x="277930" y="38703"/>
              <a:ext cx="1341973" cy="891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p>
          </p:txBody>
        </p:sp>
      </p:grpSp>
      <p:pic>
        <p:nvPicPr>
          <p:cNvPr id="1090" name="Picture 2" descr="Picture 2"/>
          <p:cNvPicPr>
            <a:picLocks noChangeAspect="1"/>
          </p:cNvPicPr>
          <p:nvPr/>
        </p:nvPicPr>
        <p:blipFill>
          <a:blip r:embed="rId2">
            <a:extLst/>
          </a:blip>
          <a:stretch>
            <a:fillRect/>
          </a:stretch>
        </p:blipFill>
        <p:spPr>
          <a:xfrm>
            <a:off x="3477929" y="3082257"/>
            <a:ext cx="1359315" cy="1106024"/>
          </a:xfrm>
          <a:prstGeom prst="rect">
            <a:avLst/>
          </a:prstGeom>
          <a:ln w="12700">
            <a:miter lim="400000"/>
          </a:ln>
        </p:spPr>
      </p:pic>
      <p:grpSp>
        <p:nvGrpSpPr>
          <p:cNvPr id="1093" name="Rounded Rectangle 6"/>
          <p:cNvGrpSpPr/>
          <p:nvPr/>
        </p:nvGrpSpPr>
        <p:grpSpPr>
          <a:xfrm>
            <a:off x="6391233" y="2734030"/>
            <a:ext cx="1518270" cy="753625"/>
            <a:chOff x="0" y="0"/>
            <a:chExt cx="1518269" cy="753623"/>
          </a:xfrm>
        </p:grpSpPr>
        <p:sp>
          <p:nvSpPr>
            <p:cNvPr id="1091"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92"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IoT CS</a:t>
              </a:r>
            </a:p>
          </p:txBody>
        </p:sp>
      </p:grpSp>
      <p:grpSp>
        <p:nvGrpSpPr>
          <p:cNvPr id="1096" name="Rounded Rectangle 7"/>
          <p:cNvGrpSpPr/>
          <p:nvPr/>
        </p:nvGrpSpPr>
        <p:grpSpPr>
          <a:xfrm>
            <a:off x="5261690" y="5319183"/>
            <a:ext cx="1518270" cy="753624"/>
            <a:chOff x="0" y="0"/>
            <a:chExt cx="1518269" cy="753623"/>
          </a:xfrm>
        </p:grpSpPr>
        <p:sp>
          <p:nvSpPr>
            <p:cNvPr id="109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95"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PCS</a:t>
              </a:r>
            </a:p>
          </p:txBody>
        </p:sp>
      </p:grpSp>
      <p:grpSp>
        <p:nvGrpSpPr>
          <p:cNvPr id="1099" name="Rounded Rectangle 8"/>
          <p:cNvGrpSpPr/>
          <p:nvPr/>
        </p:nvGrpSpPr>
        <p:grpSpPr>
          <a:xfrm>
            <a:off x="1994487" y="6720044"/>
            <a:ext cx="1518270" cy="753624"/>
            <a:chOff x="0" y="0"/>
            <a:chExt cx="1518269" cy="753623"/>
          </a:xfrm>
        </p:grpSpPr>
        <p:sp>
          <p:nvSpPr>
            <p:cNvPr id="109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98"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Doc CS</a:t>
              </a:r>
            </a:p>
          </p:txBody>
        </p:sp>
      </p:grpSp>
      <p:grpSp>
        <p:nvGrpSpPr>
          <p:cNvPr id="1102" name="Rounded Rectangle 9">
            <a:hlinkClick r:id="rId3" invalidUrl="" action="" tgtFrame="" tooltip="" history="1" highlightClick="0" endSnd="0"/>
          </p:cNvPr>
          <p:cNvGrpSpPr/>
          <p:nvPr/>
        </p:nvGrpSpPr>
        <p:grpSpPr>
          <a:xfrm>
            <a:off x="11518954" y="4868845"/>
            <a:ext cx="1518270" cy="753625"/>
            <a:chOff x="0" y="0"/>
            <a:chExt cx="1518269" cy="753623"/>
          </a:xfrm>
        </p:grpSpPr>
        <p:sp>
          <p:nvSpPr>
            <p:cNvPr id="1100" name="Rounded Rectangle"/>
            <p:cNvSpPr/>
            <p:nvPr/>
          </p:nvSpPr>
          <p:spPr>
            <a:xfrm>
              <a:off x="-1" y="0"/>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0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105" name="Rounded Rectangle 10"/>
          <p:cNvGrpSpPr/>
          <p:nvPr/>
        </p:nvGrpSpPr>
        <p:grpSpPr>
          <a:xfrm>
            <a:off x="9204920" y="2973327"/>
            <a:ext cx="1518270" cy="753625"/>
            <a:chOff x="0" y="0"/>
            <a:chExt cx="1518269" cy="753623"/>
          </a:xfrm>
        </p:grpSpPr>
        <p:sp>
          <p:nvSpPr>
            <p:cNvPr id="110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0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106" name="Elbow Connector 11"/>
          <p:cNvSpPr/>
          <p:nvPr/>
        </p:nvSpPr>
        <p:spPr>
          <a:xfrm>
            <a:off x="2659379" y="6056629"/>
            <a:ext cx="93982" cy="662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07" name="Elbow Connector 12"/>
          <p:cNvSpPr/>
          <p:nvPr/>
        </p:nvSpPr>
        <p:spPr>
          <a:xfrm>
            <a:off x="6779259" y="5114290"/>
            <a:ext cx="1918972" cy="5816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08" name="Straight Arrow Connector 13"/>
          <p:cNvSpPr/>
          <p:nvPr/>
        </p:nvSpPr>
        <p:spPr>
          <a:xfrm>
            <a:off x="2807321" y="3222282"/>
            <a:ext cx="576066" cy="478267"/>
          </a:xfrm>
          <a:prstGeom prst="line">
            <a:avLst/>
          </a:prstGeom>
          <a:ln w="6350">
            <a:solidFill>
              <a:schemeClr val="accent1"/>
            </a:solidFill>
            <a:miter/>
            <a:tailEnd type="triangle"/>
          </a:ln>
        </p:spPr>
        <p:txBody>
          <a:bodyPr lIns="45718" tIns="45718" rIns="45718" bIns="45718"/>
          <a:lstStyle/>
          <a:p>
            <a:pPr/>
          </a:p>
        </p:txBody>
      </p:sp>
      <p:sp>
        <p:nvSpPr>
          <p:cNvPr id="1109" name="Straight Arrow Connector 14"/>
          <p:cNvSpPr/>
          <p:nvPr/>
        </p:nvSpPr>
        <p:spPr>
          <a:xfrm>
            <a:off x="3095351" y="3144496"/>
            <a:ext cx="432050" cy="304027"/>
          </a:xfrm>
          <a:prstGeom prst="line">
            <a:avLst/>
          </a:prstGeom>
          <a:ln w="6350">
            <a:solidFill>
              <a:schemeClr val="accent1"/>
            </a:solidFill>
            <a:miter/>
            <a:tailEnd type="triangle"/>
          </a:ln>
        </p:spPr>
        <p:txBody>
          <a:bodyPr lIns="45718" tIns="45718" rIns="45718" bIns="45718"/>
          <a:lstStyle/>
          <a:p>
            <a:pPr/>
          </a:p>
        </p:txBody>
      </p:sp>
      <p:sp>
        <p:nvSpPr>
          <p:cNvPr id="1110"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pPr/>
          </a:p>
        </p:txBody>
      </p:sp>
      <p:sp>
        <p:nvSpPr>
          <p:cNvPr id="1111" name="Elbow Connector 16"/>
          <p:cNvSpPr/>
          <p:nvPr/>
        </p:nvSpPr>
        <p:spPr>
          <a:xfrm>
            <a:off x="4658359" y="3110229"/>
            <a:ext cx="1732282" cy="520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114" name="Rounded Rectangle 17">
            <a:hlinkClick r:id="rId4" invalidUrl="" action="" tgtFrame="" tooltip="" history="1" highlightClick="0" endSnd="0"/>
          </p:cNvPr>
          <p:cNvGrpSpPr/>
          <p:nvPr/>
        </p:nvGrpSpPr>
        <p:grpSpPr>
          <a:xfrm>
            <a:off x="12999815" y="6434830"/>
            <a:ext cx="2754485" cy="753624"/>
            <a:chOff x="0" y="0"/>
            <a:chExt cx="2754484" cy="753623"/>
          </a:xfrm>
        </p:grpSpPr>
        <p:sp>
          <p:nvSpPr>
            <p:cNvPr id="1112" name="Rounded Rectangle"/>
            <p:cNvSpPr/>
            <p:nvPr/>
          </p:nvSpPr>
          <p:spPr>
            <a:xfrm>
              <a:off x="0" y="-1"/>
              <a:ext cx="2754485"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13"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MCS</a:t>
              </a:r>
            </a:p>
          </p:txBody>
        </p:sp>
      </p:grpSp>
      <p:grpSp>
        <p:nvGrpSpPr>
          <p:cNvPr id="1117" name="Rounded Rectangle 18">
            <a:hlinkClick r:id="rId5" invalidUrl="" action="" tgtFrame="" tooltip="" history="1" highlightClick="0" endSnd="0"/>
          </p:cNvPr>
          <p:cNvGrpSpPr/>
          <p:nvPr/>
        </p:nvGrpSpPr>
        <p:grpSpPr>
          <a:xfrm>
            <a:off x="8261222" y="7662267"/>
            <a:ext cx="3423627" cy="1076605"/>
            <a:chOff x="0" y="0"/>
            <a:chExt cx="3423626" cy="1076604"/>
          </a:xfrm>
        </p:grpSpPr>
        <p:sp>
          <p:nvSpPr>
            <p:cNvPr id="1115"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1116"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118" name="Elbow Connector 19"/>
          <p:cNvSpPr/>
          <p:nvPr/>
        </p:nvSpPr>
        <p:spPr>
          <a:xfrm>
            <a:off x="11639550" y="5622290"/>
            <a:ext cx="637541" cy="553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19" name="Elbow Connector 20"/>
          <p:cNvSpPr/>
          <p:nvPr/>
        </p:nvSpPr>
        <p:spPr>
          <a:xfrm>
            <a:off x="9972040" y="6920230"/>
            <a:ext cx="1667511" cy="7416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20" name="Elbow Connector 22"/>
          <p:cNvSpPr/>
          <p:nvPr/>
        </p:nvSpPr>
        <p:spPr>
          <a:xfrm flipV="1" rot="16200000">
            <a:off x="10533308" y="3540016"/>
            <a:ext cx="1504076" cy="1124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23" name="Rounded Rectangle 23">
            <a:hlinkClick r:id="rId6" invalidUrl="" action="" tgtFrame="" tooltip="" history="1" highlightClick="0" endSnd="0"/>
          </p:cNvPr>
          <p:cNvGrpSpPr/>
          <p:nvPr/>
        </p:nvGrpSpPr>
        <p:grpSpPr>
          <a:xfrm>
            <a:off x="13714369" y="2870297"/>
            <a:ext cx="1518270" cy="840739"/>
            <a:chOff x="0" y="0"/>
            <a:chExt cx="1518269" cy="840738"/>
          </a:xfrm>
        </p:grpSpPr>
        <p:sp>
          <p:nvSpPr>
            <p:cNvPr id="1121" name="Rounded Rectangle"/>
            <p:cNvSpPr/>
            <p:nvPr/>
          </p:nvSpPr>
          <p:spPr>
            <a:xfrm>
              <a:off x="-1" y="4355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22" name="ACCS or  Functions"/>
            <p:cNvSpPr txBox="1"/>
            <p:nvPr/>
          </p:nvSpPr>
          <p:spPr>
            <a:xfrm>
              <a:off x="36788" y="0"/>
              <a:ext cx="1444692" cy="840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124" name="Elbow Connector 24"/>
          <p:cNvSpPr/>
          <p:nvPr/>
        </p:nvSpPr>
        <p:spPr>
          <a:xfrm flipH="1" flipV="1" rot="5400000">
            <a:off x="12292513" y="3446991"/>
            <a:ext cx="1407433" cy="1436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27" name="Rounded Rectangle 25"/>
          <p:cNvGrpSpPr/>
          <p:nvPr/>
        </p:nvGrpSpPr>
        <p:grpSpPr>
          <a:xfrm>
            <a:off x="4433446" y="6955535"/>
            <a:ext cx="2305169" cy="929639"/>
            <a:chOff x="0" y="0"/>
            <a:chExt cx="2305168" cy="929638"/>
          </a:xfrm>
        </p:grpSpPr>
        <p:sp>
          <p:nvSpPr>
            <p:cNvPr id="1125"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26"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128" name="Elbow Connector 26"/>
          <p:cNvSpPr/>
          <p:nvPr/>
        </p:nvSpPr>
        <p:spPr>
          <a:xfrm>
            <a:off x="5585459" y="6071870"/>
            <a:ext cx="434342" cy="882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131" name="Rounded Rectangle 27"/>
          <p:cNvGrpSpPr/>
          <p:nvPr/>
        </p:nvGrpSpPr>
        <p:grpSpPr>
          <a:xfrm>
            <a:off x="3932515" y="1667292"/>
            <a:ext cx="1805841" cy="891076"/>
            <a:chOff x="0" y="0"/>
            <a:chExt cx="1805840" cy="891074"/>
          </a:xfrm>
        </p:grpSpPr>
        <p:sp>
          <p:nvSpPr>
            <p:cNvPr id="1129"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130"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Real “Things” (Pis, Arduino’s, …)</a:t>
              </a:r>
            </a:p>
          </p:txBody>
        </p:sp>
      </p:grpSp>
      <p:sp>
        <p:nvSpPr>
          <p:cNvPr id="1132" name="Elbow Connector 28"/>
          <p:cNvSpPr/>
          <p:nvPr/>
        </p:nvSpPr>
        <p:spPr>
          <a:xfrm>
            <a:off x="5744209" y="2112010"/>
            <a:ext cx="1405892" cy="621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33" name="Elbow Connector 31"/>
          <p:cNvSpPr/>
          <p:nvPr/>
        </p:nvSpPr>
        <p:spPr>
          <a:xfrm flipV="1" rot="16200000">
            <a:off x="13369698" y="1810053"/>
            <a:ext cx="1317813" cy="8898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34" name="Elbow Connector 3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37" name="Rounded Rectangle 35">
            <a:hlinkClick r:id="rId7" invalidUrl="" action="" tgtFrame="" tooltip="" history="1" highlightClick="0" endSnd="0"/>
          </p:cNvPr>
          <p:cNvGrpSpPr/>
          <p:nvPr/>
        </p:nvGrpSpPr>
        <p:grpSpPr>
          <a:xfrm>
            <a:off x="7939922" y="4242146"/>
            <a:ext cx="1518270" cy="872595"/>
            <a:chOff x="0" y="0"/>
            <a:chExt cx="1518269" cy="872593"/>
          </a:xfrm>
        </p:grpSpPr>
        <p:sp>
          <p:nvSpPr>
            <p:cNvPr id="113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3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pic>
        <p:nvPicPr>
          <p:cNvPr id="1138" name="Picture 2" descr="Picture 2"/>
          <p:cNvPicPr>
            <a:picLocks noChangeAspect="1"/>
          </p:cNvPicPr>
          <p:nvPr/>
        </p:nvPicPr>
        <p:blipFill>
          <a:blip r:embed="rId8">
            <a:extLst/>
          </a:blip>
          <a:stretch>
            <a:fillRect/>
          </a:stretch>
        </p:blipFill>
        <p:spPr>
          <a:xfrm>
            <a:off x="11307546" y="7528014"/>
            <a:ext cx="538303" cy="538303"/>
          </a:xfrm>
          <a:prstGeom prst="rect">
            <a:avLst/>
          </a:prstGeom>
          <a:ln w="12700">
            <a:miter lim="400000"/>
          </a:ln>
        </p:spPr>
      </p:pic>
      <p:grpSp>
        <p:nvGrpSpPr>
          <p:cNvPr id="1141" name="Rounded Rectangle 37"/>
          <p:cNvGrpSpPr/>
          <p:nvPr/>
        </p:nvGrpSpPr>
        <p:grpSpPr>
          <a:xfrm>
            <a:off x="1734205" y="5127169"/>
            <a:ext cx="1851282" cy="929640"/>
            <a:chOff x="0" y="0"/>
            <a:chExt cx="1851280" cy="929638"/>
          </a:xfrm>
        </p:grpSpPr>
        <p:sp>
          <p:nvSpPr>
            <p:cNvPr id="1139"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40" name="Experience CS"/>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Experience CS</a:t>
              </a:r>
            </a:p>
          </p:txBody>
        </p:sp>
      </p:grpSp>
      <p:sp>
        <p:nvSpPr>
          <p:cNvPr id="1142" name="Elbow Connector 38"/>
          <p:cNvSpPr/>
          <p:nvPr/>
        </p:nvSpPr>
        <p:spPr>
          <a:xfrm rot="10800000">
            <a:off x="3605201" y="5572885"/>
            <a:ext cx="1656491" cy="1231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43" name="Elbow Connector 39"/>
          <p:cNvSpPr/>
          <p:nvPr/>
        </p:nvSpPr>
        <p:spPr>
          <a:xfrm>
            <a:off x="1524000" y="2112010"/>
            <a:ext cx="2401572" cy="57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146" name="Rounded Rectangle 41"/>
          <p:cNvGrpSpPr/>
          <p:nvPr/>
        </p:nvGrpSpPr>
        <p:grpSpPr>
          <a:xfrm>
            <a:off x="13166726" y="8357806"/>
            <a:ext cx="1435557" cy="670604"/>
            <a:chOff x="0" y="0"/>
            <a:chExt cx="1435555" cy="670603"/>
          </a:xfrm>
        </p:grpSpPr>
        <p:sp>
          <p:nvSpPr>
            <p:cNvPr id="1144" name="Rounded Rectangle"/>
            <p:cNvSpPr/>
            <p:nvPr/>
          </p:nvSpPr>
          <p:spPr>
            <a:xfrm>
              <a:off x="0" y="-1"/>
              <a:ext cx="1435556" cy="67060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145" name="MAX"/>
            <p:cNvSpPr txBox="1"/>
            <p:nvPr/>
          </p:nvSpPr>
          <p:spPr>
            <a:xfrm>
              <a:off x="32736" y="80030"/>
              <a:ext cx="137008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MAX</a:t>
              </a:r>
            </a:p>
          </p:txBody>
        </p:sp>
      </p:grpSp>
      <p:grpSp>
        <p:nvGrpSpPr>
          <p:cNvPr id="1149" name="Rounded Rectangle 45"/>
          <p:cNvGrpSpPr/>
          <p:nvPr/>
        </p:nvGrpSpPr>
        <p:grpSpPr>
          <a:xfrm>
            <a:off x="11005973" y="6182828"/>
            <a:ext cx="1268831" cy="732409"/>
            <a:chOff x="0" y="0"/>
            <a:chExt cx="1268830" cy="732407"/>
          </a:xfrm>
        </p:grpSpPr>
        <p:sp>
          <p:nvSpPr>
            <p:cNvPr id="1147"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148"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API P</a:t>
              </a:r>
            </a:p>
          </p:txBody>
        </p:sp>
      </p:grpSp>
      <p:sp>
        <p:nvSpPr>
          <p:cNvPr id="1150" name="Elbow Connector 50"/>
          <p:cNvSpPr/>
          <p:nvPr/>
        </p:nvSpPr>
        <p:spPr>
          <a:xfrm flipV="1" rot="16200000">
            <a:off x="13095969" y="7569272"/>
            <a:ext cx="1219552" cy="3575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53" name="Rounded Rectangle 51"/>
          <p:cNvGrpSpPr/>
          <p:nvPr/>
        </p:nvGrpSpPr>
        <p:grpSpPr>
          <a:xfrm>
            <a:off x="15113716" y="4855124"/>
            <a:ext cx="1405556" cy="701039"/>
            <a:chOff x="0" y="0"/>
            <a:chExt cx="1405555" cy="701038"/>
          </a:xfrm>
        </p:grpSpPr>
        <p:sp>
          <p:nvSpPr>
            <p:cNvPr id="1151"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152"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154" name="Oval 52"/>
          <p:cNvSpPr/>
          <p:nvPr/>
        </p:nvSpPr>
        <p:spPr>
          <a:xfrm>
            <a:off x="12827575" y="530619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55" name="TextBox 53"/>
          <p:cNvSpPr txBox="1"/>
          <p:nvPr/>
        </p:nvSpPr>
        <p:spPr>
          <a:xfrm>
            <a:off x="12800844" y="5299485"/>
            <a:ext cx="57078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156" name="Elbow Connector 54"/>
          <p:cNvSpPr/>
          <p:nvPr/>
        </p:nvSpPr>
        <p:spPr>
          <a:xfrm>
            <a:off x="13371622" y="5346696"/>
            <a:ext cx="1742098" cy="26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57" name="Oval 55"/>
          <p:cNvSpPr/>
          <p:nvPr/>
        </p:nvSpPr>
        <p:spPr>
          <a:xfrm>
            <a:off x="12827575" y="5612052"/>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58" name="TextBox 56"/>
          <p:cNvSpPr txBox="1"/>
          <p:nvPr/>
        </p:nvSpPr>
        <p:spPr>
          <a:xfrm>
            <a:off x="12826489" y="5587519"/>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159" name="Oval 57"/>
          <p:cNvSpPr/>
          <p:nvPr/>
        </p:nvSpPr>
        <p:spPr>
          <a:xfrm>
            <a:off x="10535770" y="3552697"/>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60" name="TextBox 58"/>
          <p:cNvSpPr txBox="1"/>
          <p:nvPr/>
        </p:nvSpPr>
        <p:spPr>
          <a:xfrm>
            <a:off x="10585184" y="3603730"/>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161" name="Oval 61"/>
          <p:cNvSpPr/>
          <p:nvPr/>
        </p:nvSpPr>
        <p:spPr>
          <a:xfrm>
            <a:off x="11359205" y="8485316"/>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62" name="TextBox 62"/>
          <p:cNvSpPr txBox="1"/>
          <p:nvPr/>
        </p:nvSpPr>
        <p:spPr>
          <a:xfrm>
            <a:off x="11332474" y="8478611"/>
            <a:ext cx="57078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163" name="Elbow Connector 64"/>
          <p:cNvSpPr/>
          <p:nvPr/>
        </p:nvSpPr>
        <p:spPr>
          <a:xfrm>
            <a:off x="12280900" y="6548119"/>
            <a:ext cx="718820" cy="2628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166" name="Rounded Rectangle 73"/>
          <p:cNvGrpSpPr/>
          <p:nvPr/>
        </p:nvGrpSpPr>
        <p:grpSpPr>
          <a:xfrm>
            <a:off x="863898" y="8203041"/>
            <a:ext cx="1740620" cy="827843"/>
            <a:chOff x="0" y="0"/>
            <a:chExt cx="1740619" cy="827842"/>
          </a:xfrm>
        </p:grpSpPr>
        <p:sp>
          <p:nvSpPr>
            <p:cNvPr id="1164" name="Rounded Rectangle"/>
            <p:cNvSpPr/>
            <p:nvPr/>
          </p:nvSpPr>
          <p:spPr>
            <a:xfrm>
              <a:off x="0" y="0"/>
              <a:ext cx="1740620" cy="82784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165" name="Dev CS"/>
            <p:cNvSpPr txBox="1"/>
            <p:nvPr/>
          </p:nvSpPr>
          <p:spPr>
            <a:xfrm>
              <a:off x="40411" y="158649"/>
              <a:ext cx="1659797"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Dev CS</a:t>
              </a:r>
            </a:p>
          </p:txBody>
        </p:sp>
      </p:grpSp>
      <p:grpSp>
        <p:nvGrpSpPr>
          <p:cNvPr id="1169" name="Rounded Rectangle 75"/>
          <p:cNvGrpSpPr/>
          <p:nvPr/>
        </p:nvGrpSpPr>
        <p:grpSpPr>
          <a:xfrm>
            <a:off x="13157691" y="4074888"/>
            <a:ext cx="1113356" cy="929639"/>
            <a:chOff x="0" y="0"/>
            <a:chExt cx="1113355" cy="929638"/>
          </a:xfrm>
        </p:grpSpPr>
        <p:sp>
          <p:nvSpPr>
            <p:cNvPr id="1167"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168"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Event Hub</a:t>
              </a:r>
            </a:p>
          </p:txBody>
        </p:sp>
      </p:grpSp>
      <p:sp>
        <p:nvSpPr>
          <p:cNvPr id="1170" name="Lightning Bolt 76"/>
          <p:cNvSpPr/>
          <p:nvPr/>
        </p:nvSpPr>
        <p:spPr>
          <a:xfrm>
            <a:off x="13722224" y="3757617"/>
            <a:ext cx="300612" cy="5569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171" name="Lightning Bolt 77"/>
          <p:cNvSpPr/>
          <p:nvPr/>
        </p:nvSpPr>
        <p:spPr>
          <a:xfrm>
            <a:off x="8522943" y="7355323"/>
            <a:ext cx="419863" cy="5444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172" name="Lightning Bolt 79"/>
          <p:cNvSpPr/>
          <p:nvPr/>
        </p:nvSpPr>
        <p:spPr>
          <a:xfrm>
            <a:off x="12891726" y="6059668"/>
            <a:ext cx="413575" cy="5507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1173" name="Picture 2" descr="Picture 2"/>
          <p:cNvPicPr>
            <a:picLocks noChangeAspect="1"/>
          </p:cNvPicPr>
          <p:nvPr/>
        </p:nvPicPr>
        <p:blipFill>
          <a:blip r:embed="rId9">
            <a:extLst/>
          </a:blip>
          <a:stretch>
            <a:fillRect/>
          </a:stretch>
        </p:blipFill>
        <p:spPr>
          <a:xfrm>
            <a:off x="2199282" y="2397836"/>
            <a:ext cx="1148875" cy="792380"/>
          </a:xfrm>
          <a:prstGeom prst="rect">
            <a:avLst/>
          </a:prstGeom>
          <a:ln w="12700">
            <a:miter lim="400000"/>
          </a:ln>
        </p:spPr>
      </p:pic>
      <p:pic>
        <p:nvPicPr>
          <p:cNvPr id="1174" name="Picture 2" descr="Picture 2"/>
          <p:cNvPicPr>
            <a:picLocks noChangeAspect="1"/>
          </p:cNvPicPr>
          <p:nvPr/>
        </p:nvPicPr>
        <p:blipFill>
          <a:blip r:embed="rId10">
            <a:extLst/>
          </a:blip>
          <a:stretch>
            <a:fillRect/>
          </a:stretch>
        </p:blipFill>
        <p:spPr>
          <a:xfrm>
            <a:off x="15782283" y="3920871"/>
            <a:ext cx="914663" cy="693115"/>
          </a:xfrm>
          <a:prstGeom prst="rect">
            <a:avLst/>
          </a:prstGeom>
          <a:ln w="12700">
            <a:miter lim="400000"/>
          </a:ln>
        </p:spPr>
      </p:pic>
      <p:grpSp>
        <p:nvGrpSpPr>
          <p:cNvPr id="1177" name="Rounded Rectangle 158"/>
          <p:cNvGrpSpPr/>
          <p:nvPr/>
        </p:nvGrpSpPr>
        <p:grpSpPr>
          <a:xfrm>
            <a:off x="9222961" y="5543029"/>
            <a:ext cx="1518270" cy="753624"/>
            <a:chOff x="0" y="0"/>
            <a:chExt cx="1518269" cy="753623"/>
          </a:xfrm>
        </p:grpSpPr>
        <p:sp>
          <p:nvSpPr>
            <p:cNvPr id="117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7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JCS</a:t>
              </a:r>
            </a:p>
          </p:txBody>
        </p:sp>
      </p:grpSp>
      <p:sp>
        <p:nvSpPr>
          <p:cNvPr id="1178" name="Oval 159"/>
          <p:cNvSpPr/>
          <p:nvPr/>
        </p:nvSpPr>
        <p:spPr>
          <a:xfrm>
            <a:off x="10474373" y="5961345"/>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79" name="TextBox 160"/>
          <p:cNvSpPr txBox="1"/>
          <p:nvPr/>
        </p:nvSpPr>
        <p:spPr>
          <a:xfrm>
            <a:off x="10447642" y="5954640"/>
            <a:ext cx="57078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180" name="Oval 161"/>
          <p:cNvSpPr/>
          <p:nvPr/>
        </p:nvSpPr>
        <p:spPr>
          <a:xfrm>
            <a:off x="10474373" y="6267205"/>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81" name="TextBox 162"/>
          <p:cNvSpPr txBox="1"/>
          <p:nvPr/>
        </p:nvSpPr>
        <p:spPr>
          <a:xfrm>
            <a:off x="10473287" y="6242672"/>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182" name="Elbow Connector 164"/>
          <p:cNvSpPr/>
          <p:nvPr/>
        </p:nvSpPr>
        <p:spPr>
          <a:xfrm>
            <a:off x="13092430" y="2244089"/>
            <a:ext cx="621031" cy="10464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83" name="Elbow Connector 169"/>
          <p:cNvSpPr/>
          <p:nvPr/>
        </p:nvSpPr>
        <p:spPr>
          <a:xfrm>
            <a:off x="7909559" y="3110228"/>
            <a:ext cx="788672" cy="113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84" name="Straight Arrow Connector 173"/>
          <p:cNvSpPr/>
          <p:nvPr/>
        </p:nvSpPr>
        <p:spPr>
          <a:xfrm flipH="1">
            <a:off x="3527401" y="6059668"/>
            <a:ext cx="1734292" cy="813279"/>
          </a:xfrm>
          <a:prstGeom prst="line">
            <a:avLst/>
          </a:prstGeom>
          <a:ln w="12700">
            <a:solidFill>
              <a:srgbClr val="C00000"/>
            </a:solidFill>
            <a:miter/>
            <a:tailEnd type="triangle"/>
          </a:ln>
        </p:spPr>
        <p:txBody>
          <a:bodyPr lIns="45718" tIns="45718" rIns="45718" bIns="45718"/>
          <a:lstStyle/>
          <a:p>
            <a:pPr/>
          </a:p>
        </p:txBody>
      </p:sp>
      <p:sp>
        <p:nvSpPr>
          <p:cNvPr id="1185" name="Elbow Connector 175"/>
          <p:cNvSpPr/>
          <p:nvPr/>
        </p:nvSpPr>
        <p:spPr>
          <a:xfrm flipV="1" rot="10800000">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86" name="Elbow Connector 179"/>
          <p:cNvSpPr/>
          <p:nvPr/>
        </p:nvSpPr>
        <p:spPr>
          <a:xfrm flipV="1">
            <a:off x="13059365" y="4267429"/>
            <a:ext cx="2722919" cy="847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87" name="Elbow Connector 2048"/>
          <p:cNvSpPr/>
          <p:nvPr/>
        </p:nvSpPr>
        <p:spPr>
          <a:xfrm>
            <a:off x="9963149" y="3726179"/>
            <a:ext cx="17783" cy="1816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88" name="Right Arrow 2057"/>
          <p:cNvSpPr/>
          <p:nvPr/>
        </p:nvSpPr>
        <p:spPr>
          <a:xfrm>
            <a:off x="8783990" y="7288751"/>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189" name="Right Arrow 202"/>
          <p:cNvSpPr/>
          <p:nvPr/>
        </p:nvSpPr>
        <p:spPr>
          <a:xfrm>
            <a:off x="13136494" y="5988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190" name="Right Arrow 204"/>
          <p:cNvSpPr/>
          <p:nvPr/>
        </p:nvSpPr>
        <p:spPr>
          <a:xfrm>
            <a:off x="13518244" y="3792120"/>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191" name="Elbow Connector 2076"/>
          <p:cNvSpPr/>
          <p:nvPr/>
        </p:nvSpPr>
        <p:spPr>
          <a:xfrm>
            <a:off x="13713460" y="3709670"/>
            <a:ext cx="759462" cy="1548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92" name="Elbow Connector 8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93" name="Elbow Connector 84"/>
          <p:cNvSpPr/>
          <p:nvPr/>
        </p:nvSpPr>
        <p:spPr>
          <a:xfrm flipV="1" rot="10800000">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94" name="Elbow Connector 85"/>
          <p:cNvSpPr/>
          <p:nvPr/>
        </p:nvSpPr>
        <p:spPr>
          <a:xfrm flipV="1" rot="16200000">
            <a:off x="9065035" y="4625968"/>
            <a:ext cx="1816082" cy="1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95" name="Elbow Connector 86"/>
          <p:cNvSpPr/>
          <p:nvPr/>
        </p:nvSpPr>
        <p:spPr>
          <a:xfrm>
            <a:off x="9458189" y="4724162"/>
            <a:ext cx="2060766" cy="56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96" name="Elbow Connector 88"/>
          <p:cNvSpPr/>
          <p:nvPr/>
        </p:nvSpPr>
        <p:spPr>
          <a:xfrm rot="10800000">
            <a:off x="9458190" y="4526279"/>
            <a:ext cx="2118507" cy="621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97" name="Oval 91"/>
          <p:cNvSpPr/>
          <p:nvPr/>
        </p:nvSpPr>
        <p:spPr>
          <a:xfrm>
            <a:off x="15027177" y="3448520"/>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198" name="TextBox 92"/>
          <p:cNvSpPr txBox="1"/>
          <p:nvPr/>
        </p:nvSpPr>
        <p:spPr>
          <a:xfrm>
            <a:off x="15076591" y="3499553"/>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199" name="Elbow Connector 94"/>
          <p:cNvSpPr/>
          <p:nvPr/>
        </p:nvSpPr>
        <p:spPr>
          <a:xfrm rot="5400000">
            <a:off x="9904872" y="2457018"/>
            <a:ext cx="575493" cy="457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02" name="Rounded Rectangle 97"/>
          <p:cNvGrpSpPr/>
          <p:nvPr/>
        </p:nvGrpSpPr>
        <p:grpSpPr>
          <a:xfrm>
            <a:off x="10128722" y="4102175"/>
            <a:ext cx="1348964" cy="734796"/>
            <a:chOff x="0" y="0"/>
            <a:chExt cx="1348963" cy="734795"/>
          </a:xfrm>
        </p:grpSpPr>
        <p:sp>
          <p:nvSpPr>
            <p:cNvPr id="1200" name="Rounded Rectangle"/>
            <p:cNvSpPr/>
            <p:nvPr/>
          </p:nvSpPr>
          <p:spPr>
            <a:xfrm>
              <a:off x="0" y="0"/>
              <a:ext cx="1348964" cy="734796"/>
            </a:xfrm>
            <a:prstGeom prst="roundRect">
              <a:avLst>
                <a:gd name="adj" fmla="val 16667"/>
              </a:avLst>
            </a:prstGeom>
            <a:solidFill>
              <a:srgbClr val="FFC000"/>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p>
          </p:txBody>
        </p:sp>
        <p:sp>
          <p:nvSpPr>
            <p:cNvPr id="1201" name="Container  Cloud"/>
            <p:cNvSpPr txBox="1"/>
            <p:nvPr/>
          </p:nvSpPr>
          <p:spPr>
            <a:xfrm>
              <a:off x="35870" y="16878"/>
              <a:ext cx="1277223" cy="701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203" name="Elbow Connector 99"/>
          <p:cNvSpPr/>
          <p:nvPr/>
        </p:nvSpPr>
        <p:spPr>
          <a:xfrm flipV="1" rot="16200000">
            <a:off x="10476410" y="5330507"/>
            <a:ext cx="1282328" cy="422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04" name="Elbow Connector 100"/>
          <p:cNvSpPr/>
          <p:nvPr/>
        </p:nvSpPr>
        <p:spPr>
          <a:xfrm flipV="1" rot="10800000">
            <a:off x="10906414" y="3635269"/>
            <a:ext cx="2836913" cy="999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07" name="Rounded Rectangle 101"/>
          <p:cNvGrpSpPr/>
          <p:nvPr/>
        </p:nvGrpSpPr>
        <p:grpSpPr>
          <a:xfrm>
            <a:off x="7120990" y="6173858"/>
            <a:ext cx="1792917" cy="969652"/>
            <a:chOff x="0" y="0"/>
            <a:chExt cx="1792915" cy="969650"/>
          </a:xfrm>
        </p:grpSpPr>
        <p:sp>
          <p:nvSpPr>
            <p:cNvPr id="1205" name="Rounded Rectangle"/>
            <p:cNvSpPr/>
            <p:nvPr/>
          </p:nvSpPr>
          <p:spPr>
            <a:xfrm>
              <a:off x="0" y="0"/>
              <a:ext cx="1792916" cy="96965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206" name="Visual Builder Cloud Service"/>
            <p:cNvSpPr txBox="1"/>
            <p:nvPr/>
          </p:nvSpPr>
          <p:spPr>
            <a:xfrm>
              <a:off x="47334" y="134303"/>
              <a:ext cx="1698247" cy="701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pPr/>
              <a:r>
                <a:t>Visual Builder Cloud Service</a:t>
              </a:r>
            </a:p>
          </p:txBody>
        </p:sp>
      </p:grpSp>
      <p:sp>
        <p:nvSpPr>
          <p:cNvPr id="1208" name="Elbow Connector 102"/>
          <p:cNvSpPr/>
          <p:nvPr/>
        </p:nvSpPr>
        <p:spPr>
          <a:xfrm flipV="1">
            <a:off x="8941203" y="6762391"/>
            <a:ext cx="2064773" cy="193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11" name="Rounded Rectangle 154"/>
          <p:cNvGrpSpPr/>
          <p:nvPr/>
        </p:nvGrpSpPr>
        <p:grpSpPr>
          <a:xfrm>
            <a:off x="11452606" y="1867255"/>
            <a:ext cx="1633630" cy="755368"/>
            <a:chOff x="0" y="0"/>
            <a:chExt cx="1633628" cy="755367"/>
          </a:xfrm>
        </p:grpSpPr>
        <p:sp>
          <p:nvSpPr>
            <p:cNvPr id="1209" name="Rounded Rectangle"/>
            <p:cNvSpPr/>
            <p:nvPr/>
          </p:nvSpPr>
          <p:spPr>
            <a:xfrm>
              <a:off x="0" y="-1"/>
              <a:ext cx="1633629"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p>
          </p:txBody>
        </p:sp>
        <p:sp>
          <p:nvSpPr>
            <p:cNvPr id="1210"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pPr/>
              <a:r>
                <a:t>Application Cache </a:t>
              </a:r>
            </a:p>
          </p:txBody>
        </p:sp>
      </p:grpSp>
      <p:grpSp>
        <p:nvGrpSpPr>
          <p:cNvPr id="1214" name="Rounded Rectangle 90"/>
          <p:cNvGrpSpPr/>
          <p:nvPr/>
        </p:nvGrpSpPr>
        <p:grpSpPr>
          <a:xfrm>
            <a:off x="9688893" y="1584779"/>
            <a:ext cx="1464580" cy="813060"/>
            <a:chOff x="0" y="0"/>
            <a:chExt cx="1464579" cy="813058"/>
          </a:xfrm>
        </p:grpSpPr>
        <p:sp>
          <p:nvSpPr>
            <p:cNvPr id="1212" name="Rounded Rectangle"/>
            <p:cNvSpPr/>
            <p:nvPr/>
          </p:nvSpPr>
          <p:spPr>
            <a:xfrm>
              <a:off x="0" y="-1"/>
              <a:ext cx="1464580"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p>
          </p:txBody>
        </p:sp>
        <p:sp>
          <p:nvSpPr>
            <p:cNvPr id="1213" name="Data Vis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pPr/>
              <a:r>
                <a:t>Data Visualization</a:t>
              </a:r>
            </a:p>
          </p:txBody>
        </p:sp>
      </p:grpSp>
      <p:grpSp>
        <p:nvGrpSpPr>
          <p:cNvPr id="1217" name="Rounded Rectangle 103"/>
          <p:cNvGrpSpPr/>
          <p:nvPr/>
        </p:nvGrpSpPr>
        <p:grpSpPr>
          <a:xfrm>
            <a:off x="13737462" y="5589525"/>
            <a:ext cx="1359964" cy="744591"/>
            <a:chOff x="0" y="0"/>
            <a:chExt cx="1359963" cy="744590"/>
          </a:xfrm>
        </p:grpSpPr>
        <p:sp>
          <p:nvSpPr>
            <p:cNvPr id="1215" name="Rounded Rectangle"/>
            <p:cNvSpPr/>
            <p:nvPr/>
          </p:nvSpPr>
          <p:spPr>
            <a:xfrm>
              <a:off x="0" y="-1"/>
              <a:ext cx="1359964" cy="744592"/>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216" name="Messaging Cloud Service"/>
            <p:cNvSpPr txBox="1"/>
            <p:nvPr/>
          </p:nvSpPr>
          <p:spPr>
            <a:xfrm>
              <a:off x="36347" y="85274"/>
              <a:ext cx="1287269" cy="574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Messaging Cloud Service</a:t>
              </a:r>
            </a:p>
          </p:txBody>
        </p:sp>
      </p:grpSp>
      <p:sp>
        <p:nvSpPr>
          <p:cNvPr id="1218" name="Elbow Connector 3"/>
          <p:cNvSpPr/>
          <p:nvPr/>
        </p:nvSpPr>
        <p:spPr>
          <a:xfrm flipV="1">
            <a:off x="12269419" y="5961819"/>
            <a:ext cx="1468047" cy="3763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21" name="Rounded Rectangle 104"/>
          <p:cNvGrpSpPr/>
          <p:nvPr/>
        </p:nvGrpSpPr>
        <p:grpSpPr>
          <a:xfrm>
            <a:off x="4415192" y="8565508"/>
            <a:ext cx="1518270" cy="753624"/>
            <a:chOff x="0" y="0"/>
            <a:chExt cx="1518269" cy="753623"/>
          </a:xfrm>
        </p:grpSpPr>
        <p:sp>
          <p:nvSpPr>
            <p:cNvPr id="1219"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20" name="Comput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Compute</a:t>
              </a:r>
            </a:p>
          </p:txBody>
        </p:sp>
      </p:grpSp>
      <p:grpSp>
        <p:nvGrpSpPr>
          <p:cNvPr id="1224" name="Rounded Rectangle 105"/>
          <p:cNvGrpSpPr/>
          <p:nvPr/>
        </p:nvGrpSpPr>
        <p:grpSpPr>
          <a:xfrm>
            <a:off x="6101674" y="8565508"/>
            <a:ext cx="1518270" cy="753624"/>
            <a:chOff x="0" y="0"/>
            <a:chExt cx="1518269" cy="753623"/>
          </a:xfrm>
        </p:grpSpPr>
        <p:sp>
          <p:nvSpPr>
            <p:cNvPr id="1222"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23" name="Storag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Storage</a:t>
              </a:r>
            </a:p>
          </p:txBody>
        </p:sp>
      </p:grpSp>
      <p:grpSp>
        <p:nvGrpSpPr>
          <p:cNvPr id="1227" name="Rounded Rectangle 98"/>
          <p:cNvGrpSpPr/>
          <p:nvPr/>
        </p:nvGrpSpPr>
        <p:grpSpPr>
          <a:xfrm>
            <a:off x="15816495" y="2181450"/>
            <a:ext cx="1268831" cy="732408"/>
            <a:chOff x="0" y="0"/>
            <a:chExt cx="1268830" cy="732407"/>
          </a:xfrm>
        </p:grpSpPr>
        <p:sp>
          <p:nvSpPr>
            <p:cNvPr id="1225"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226"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(O)SSI</a:t>
              </a:r>
            </a:p>
          </p:txBody>
        </p:sp>
      </p:grpSp>
      <p:sp>
        <p:nvSpPr>
          <p:cNvPr id="1228" name="Elbow Connector 106"/>
          <p:cNvSpPr/>
          <p:nvPr/>
        </p:nvSpPr>
        <p:spPr>
          <a:xfrm flipH="1" flipV="1" rot="5400000">
            <a:off x="15841752" y="3311716"/>
            <a:ext cx="1007017" cy="211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29" name="Elbow Connector 107"/>
          <p:cNvSpPr/>
          <p:nvPr/>
        </p:nvSpPr>
        <p:spPr>
          <a:xfrm flipH="1" flipV="1" rot="5400000">
            <a:off x="16300386" y="1817815"/>
            <a:ext cx="514159" cy="21311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1230" name="Picture 2" descr="Picture 2"/>
          <p:cNvPicPr>
            <a:picLocks noChangeAspect="1"/>
          </p:cNvPicPr>
          <p:nvPr/>
        </p:nvPicPr>
        <p:blipFill>
          <a:blip r:embed="rId11">
            <a:extLst/>
          </a:blip>
          <a:stretch>
            <a:fillRect/>
          </a:stretch>
        </p:blipFill>
        <p:spPr>
          <a:xfrm>
            <a:off x="15946924" y="683099"/>
            <a:ext cx="1001688" cy="1001688"/>
          </a:xfrm>
          <a:prstGeom prst="rect">
            <a:avLst/>
          </a:prstGeom>
          <a:ln w="12700">
            <a:miter lim="400000"/>
          </a:ln>
        </p:spPr>
      </p:pic>
      <p:pic>
        <p:nvPicPr>
          <p:cNvPr id="1231" name="Picture 4" descr="Picture 4"/>
          <p:cNvPicPr>
            <a:picLocks noChangeAspect="1"/>
          </p:cNvPicPr>
          <p:nvPr/>
        </p:nvPicPr>
        <p:blipFill>
          <a:blip r:embed="rId12">
            <a:extLst/>
          </a:blip>
          <a:stretch>
            <a:fillRect/>
          </a:stretch>
        </p:blipFill>
        <p:spPr>
          <a:xfrm>
            <a:off x="16595470" y="229817"/>
            <a:ext cx="783304" cy="783305"/>
          </a:xfrm>
          <a:prstGeom prst="rect">
            <a:avLst/>
          </a:prstGeom>
          <a:ln w="12700">
            <a:miter lim="400000"/>
          </a:ln>
        </p:spPr>
      </p:pic>
      <p:pic>
        <p:nvPicPr>
          <p:cNvPr id="1232" name="Picture 8" descr="Picture 8"/>
          <p:cNvPicPr>
            <a:picLocks noChangeAspect="1"/>
          </p:cNvPicPr>
          <p:nvPr/>
        </p:nvPicPr>
        <p:blipFill>
          <a:blip r:embed="rId13">
            <a:extLst/>
          </a:blip>
          <a:stretch>
            <a:fillRect/>
          </a:stretch>
        </p:blipFill>
        <p:spPr>
          <a:xfrm>
            <a:off x="15693034" y="49112"/>
            <a:ext cx="864432" cy="864430"/>
          </a:xfrm>
          <a:prstGeom prst="rect">
            <a:avLst/>
          </a:prstGeom>
          <a:ln w="12700">
            <a:miter lim="400000"/>
          </a:ln>
        </p:spPr>
      </p:pic>
      <p:grpSp>
        <p:nvGrpSpPr>
          <p:cNvPr id="1235" name="Cloud 111"/>
          <p:cNvGrpSpPr/>
          <p:nvPr/>
        </p:nvGrpSpPr>
        <p:grpSpPr>
          <a:xfrm>
            <a:off x="10861674" y="340458"/>
            <a:ext cx="5278630" cy="1199033"/>
            <a:chOff x="112" y="-12"/>
            <a:chExt cx="5278628" cy="1199031"/>
          </a:xfrm>
        </p:grpSpPr>
        <p:sp>
          <p:nvSpPr>
            <p:cNvPr id="1233"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1234"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1236"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237"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238" name="Picture 4" descr="Picture 4"/>
          <p:cNvPicPr>
            <a:picLocks noChangeAspect="1"/>
          </p:cNvPicPr>
          <p:nvPr/>
        </p:nvPicPr>
        <p:blipFill>
          <a:blip r:embed="rId16">
            <a:extLst/>
          </a:blip>
          <a:stretch>
            <a:fillRect/>
          </a:stretch>
        </p:blipFill>
        <p:spPr>
          <a:xfrm>
            <a:off x="11423646" y="568443"/>
            <a:ext cx="829265" cy="952305"/>
          </a:xfrm>
          <a:prstGeom prst="rect">
            <a:avLst/>
          </a:prstGeom>
          <a:ln w="12700">
            <a:miter lim="400000"/>
          </a:ln>
        </p:spPr>
      </p:pic>
      <p:pic>
        <p:nvPicPr>
          <p:cNvPr id="1239" name="Picture 4" descr="Picture 4"/>
          <p:cNvPicPr>
            <a:picLocks noChangeAspect="1"/>
          </p:cNvPicPr>
          <p:nvPr/>
        </p:nvPicPr>
        <p:blipFill>
          <a:blip r:embed="rId17">
            <a:extLst/>
          </a:blip>
          <a:stretch>
            <a:fillRect/>
          </a:stretch>
        </p:blipFill>
        <p:spPr>
          <a:xfrm>
            <a:off x="14611024" y="395978"/>
            <a:ext cx="1059669" cy="747373"/>
          </a:xfrm>
          <a:prstGeom prst="rect">
            <a:avLst/>
          </a:prstGeom>
          <a:ln w="12700">
            <a:miter lim="400000"/>
          </a:ln>
        </p:spPr>
      </p:pic>
      <p:pic>
        <p:nvPicPr>
          <p:cNvPr id="1240" name="Picture 6" descr="Picture 6"/>
          <p:cNvPicPr>
            <a:picLocks noChangeAspect="1"/>
          </p:cNvPicPr>
          <p:nvPr/>
        </p:nvPicPr>
        <p:blipFill>
          <a:blip r:embed="rId18">
            <a:extLst/>
          </a:blip>
          <a:stretch>
            <a:fillRect/>
          </a:stretch>
        </p:blipFill>
        <p:spPr>
          <a:xfrm>
            <a:off x="13592280" y="989299"/>
            <a:ext cx="1026999" cy="308102"/>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2" name="Title 1"/>
          <p:cNvSpPr txBox="1"/>
          <p:nvPr>
            <p:ph type="title"/>
          </p:nvPr>
        </p:nvSpPr>
        <p:spPr>
          <a:xfrm>
            <a:off x="977769" y="843460"/>
            <a:ext cx="12883040" cy="1346290"/>
          </a:xfrm>
          <a:prstGeom prst="rect">
            <a:avLst/>
          </a:prstGeom>
        </p:spPr>
        <p:txBody>
          <a:bodyPr/>
          <a:lstStyle/>
          <a:p>
            <a:pPr/>
            <a:r>
              <a:t>Conclusion</a:t>
            </a:r>
          </a:p>
        </p:txBody>
      </p:sp>
      <p:sp>
        <p:nvSpPr>
          <p:cNvPr id="1243" name="Text Placeholder 2"/>
          <p:cNvSpPr txBox="1"/>
          <p:nvPr>
            <p:ph type="body" idx="1"/>
          </p:nvPr>
        </p:nvSpPr>
        <p:spPr>
          <a:xfrm>
            <a:off x="1917700" y="2603499"/>
            <a:ext cx="14907261" cy="5727703"/>
          </a:xfrm>
          <a:prstGeom prst="rect">
            <a:avLst/>
          </a:prstGeom>
        </p:spPr>
        <p:txBody>
          <a:bodyPr/>
          <a:lstStyle/>
          <a:p>
            <a:pPr/>
            <a:r>
              <a:t>What about that world record?</a:t>
            </a:r>
            <a:br/>
            <a:br/>
          </a:p>
          <a:p>
            <a:pPr/>
            <a:r>
              <a:t>Mutual integration of Oracle PaaS Cloud services is becoming more natural</a:t>
            </a:r>
          </a:p>
          <a:p>
            <a:pPr/>
            <a:r>
              <a:t>The current Oracle PaaS palette offers many options for implementing Platform components</a:t>
            </a:r>
          </a:p>
          <a:p>
            <a:pPr lvl="1" marL="914231" indent="-304743">
              <a:spcBef>
                <a:spcPts val="600"/>
              </a:spcBef>
              <a:defRPr sz="3100"/>
            </a:pPr>
            <a:r>
              <a:t>There is some overlap</a:t>
            </a:r>
          </a:p>
          <a:p>
            <a:pPr lvl="1" marL="914231" indent="-304743">
              <a:spcBef>
                <a:spcPts val="600"/>
              </a:spcBef>
              <a:defRPr sz="3100"/>
            </a:pPr>
            <a:r>
              <a:t>There is some lack of obvious integration </a:t>
            </a:r>
          </a:p>
          <a:p>
            <a:pPr/>
            <a:r>
              <a:t>And there are more services to be added – so next year, a new record!</a:t>
            </a:r>
          </a:p>
        </p:txBody>
      </p:sp>
      <p:pic>
        <p:nvPicPr>
          <p:cNvPr id="1244"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45" name="Picture 2" descr="Picture 2"/>
          <p:cNvPicPr>
            <a:picLocks noChangeAspect="1"/>
          </p:cNvPicPr>
          <p:nvPr/>
        </p:nvPicPr>
        <p:blipFill>
          <a:blip r:embed="rId3">
            <a:extLst/>
          </a:blip>
          <a:stretch>
            <a:fillRect/>
          </a:stretch>
        </p:blipFill>
        <p:spPr>
          <a:xfrm>
            <a:off x="5477940" y="7720324"/>
            <a:ext cx="857862" cy="95250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46" name="Picture 3" descr="Picture 3"/>
          <p:cNvPicPr>
            <a:picLocks noChangeAspect="1"/>
          </p:cNvPicPr>
          <p:nvPr/>
        </p:nvPicPr>
        <p:blipFill>
          <a:blip r:embed="rId4">
            <a:extLst/>
          </a:blip>
          <a:stretch>
            <a:fillRect/>
          </a:stretch>
        </p:blipFill>
        <p:spPr>
          <a:xfrm>
            <a:off x="4476951" y="7699736"/>
            <a:ext cx="864996" cy="973090"/>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47" name="Picture 2" descr="Picture 2"/>
          <p:cNvPicPr>
            <a:picLocks noChangeAspect="1"/>
          </p:cNvPicPr>
          <p:nvPr/>
        </p:nvPicPr>
        <p:blipFill>
          <a:blip r:embed="rId5">
            <a:extLst/>
          </a:blip>
          <a:stretch>
            <a:fillRect/>
          </a:stretch>
        </p:blipFill>
        <p:spPr>
          <a:xfrm>
            <a:off x="8559527" y="8077200"/>
            <a:ext cx="656314"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48" name="Picture 4" descr="Picture 4"/>
          <p:cNvPicPr>
            <a:picLocks noChangeAspect="1"/>
          </p:cNvPicPr>
          <p:nvPr/>
        </p:nvPicPr>
        <p:blipFill>
          <a:blip r:embed="rId6">
            <a:extLst/>
          </a:blip>
          <a:srcRect l="11629" t="0" r="11660" b="0"/>
          <a:stretch>
            <a:fillRect/>
          </a:stretch>
        </p:blipFill>
        <p:spPr>
          <a:xfrm>
            <a:off x="7811954" y="8077200"/>
            <a:ext cx="609228"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49" name="Picture 2" descr="Picture 2"/>
          <p:cNvPicPr>
            <a:picLocks noChangeAspect="1"/>
          </p:cNvPicPr>
          <p:nvPr/>
        </p:nvPicPr>
        <p:blipFill>
          <a:blip r:embed="rId7">
            <a:extLst/>
          </a:blip>
          <a:stretch>
            <a:fillRect/>
          </a:stretch>
        </p:blipFill>
        <p:spPr>
          <a:xfrm>
            <a:off x="3388457" y="7720324"/>
            <a:ext cx="952502" cy="95250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50" name="Picture 4" descr="Picture 4"/>
          <p:cNvPicPr>
            <a:picLocks noChangeAspect="1"/>
          </p:cNvPicPr>
          <p:nvPr/>
        </p:nvPicPr>
        <p:blipFill>
          <a:blip r:embed="rId8">
            <a:extLst/>
          </a:blip>
          <a:stretch>
            <a:fillRect/>
          </a:stretch>
        </p:blipFill>
        <p:spPr>
          <a:xfrm>
            <a:off x="6471792" y="7699736"/>
            <a:ext cx="973090" cy="973090"/>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51" name="Picture 6" descr="Picture 6"/>
          <p:cNvPicPr>
            <a:picLocks noChangeAspect="1"/>
          </p:cNvPicPr>
          <p:nvPr/>
        </p:nvPicPr>
        <p:blipFill>
          <a:blip r:embed="rId9">
            <a:extLst/>
          </a:blip>
          <a:stretch>
            <a:fillRect/>
          </a:stretch>
        </p:blipFill>
        <p:spPr>
          <a:xfrm>
            <a:off x="2306952" y="7720324"/>
            <a:ext cx="945512" cy="945513"/>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52" name="Picture 5" descr="Picture 5"/>
          <p:cNvPicPr>
            <a:picLocks noChangeAspect="1"/>
          </p:cNvPicPr>
          <p:nvPr/>
        </p:nvPicPr>
        <p:blipFill>
          <a:blip r:embed="rId10">
            <a:extLst/>
          </a:blip>
          <a:stretch>
            <a:fillRect/>
          </a:stretch>
        </p:blipFill>
        <p:spPr>
          <a:xfrm>
            <a:off x="9354184" y="8070212"/>
            <a:ext cx="602683" cy="59562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243">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43"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4" name="Title 1"/>
          <p:cNvSpPr txBox="1"/>
          <p:nvPr>
            <p:ph type="title"/>
          </p:nvPr>
        </p:nvSpPr>
        <p:spPr>
          <a:xfrm>
            <a:off x="977769" y="843460"/>
            <a:ext cx="12883040" cy="1346290"/>
          </a:xfrm>
          <a:prstGeom prst="rect">
            <a:avLst/>
          </a:prstGeom>
        </p:spPr>
        <p:txBody>
          <a:bodyPr/>
          <a:lstStyle/>
          <a:p>
            <a:pPr/>
          </a:p>
        </p:txBody>
      </p:sp>
      <p:pic>
        <p:nvPicPr>
          <p:cNvPr id="1255"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258" name="Rounded Rectangle 5">
            <a:hlinkClick r:id="rId3" invalidUrl="" action="" tgtFrame="" tooltip="" history="1" highlightClick="0" endSnd="0"/>
          </p:cNvPr>
          <p:cNvGrpSpPr/>
          <p:nvPr/>
        </p:nvGrpSpPr>
        <p:grpSpPr>
          <a:xfrm>
            <a:off x="10000687" y="6515686"/>
            <a:ext cx="1518270" cy="753624"/>
            <a:chOff x="0" y="0"/>
            <a:chExt cx="1518269" cy="753623"/>
          </a:xfrm>
        </p:grpSpPr>
        <p:sp>
          <p:nvSpPr>
            <p:cNvPr id="125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57"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261" name="Rounded Rectangle 6"/>
          <p:cNvGrpSpPr/>
          <p:nvPr/>
        </p:nvGrpSpPr>
        <p:grpSpPr>
          <a:xfrm>
            <a:off x="7686653" y="4620166"/>
            <a:ext cx="1518270" cy="753624"/>
            <a:chOff x="0" y="0"/>
            <a:chExt cx="1518269" cy="753623"/>
          </a:xfrm>
        </p:grpSpPr>
        <p:sp>
          <p:nvSpPr>
            <p:cNvPr id="1259"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60"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262" name="Elbow Connector 13"/>
          <p:cNvSpPr/>
          <p:nvPr/>
        </p:nvSpPr>
        <p:spPr>
          <a:xfrm flipV="1" rot="16200000">
            <a:off x="9015041" y="5186856"/>
            <a:ext cx="1504076" cy="1124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65" name="Rounded Rectangle 14">
            <a:hlinkClick r:id="rId4" invalidUrl="" action="" tgtFrame="" tooltip="" history="1" highlightClick="0" endSnd="0"/>
          </p:cNvPr>
          <p:cNvGrpSpPr/>
          <p:nvPr/>
        </p:nvGrpSpPr>
        <p:grpSpPr>
          <a:xfrm>
            <a:off x="12196102" y="4560696"/>
            <a:ext cx="1518270" cy="753624"/>
            <a:chOff x="0" y="0"/>
            <a:chExt cx="1518269" cy="753623"/>
          </a:xfrm>
        </p:grpSpPr>
        <p:sp>
          <p:nvSpPr>
            <p:cNvPr id="126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64"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ACCS</a:t>
              </a:r>
            </a:p>
          </p:txBody>
        </p:sp>
      </p:grpSp>
      <p:sp>
        <p:nvSpPr>
          <p:cNvPr id="1266" name="Elbow Connector 15"/>
          <p:cNvSpPr/>
          <p:nvPr/>
        </p:nvSpPr>
        <p:spPr>
          <a:xfrm flipH="1" flipV="1" rot="5400000">
            <a:off x="10774246" y="5093832"/>
            <a:ext cx="1407433" cy="14362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69" name="Cloud 18"/>
          <p:cNvGrpSpPr/>
          <p:nvPr/>
        </p:nvGrpSpPr>
        <p:grpSpPr>
          <a:xfrm>
            <a:off x="10162222" y="2051331"/>
            <a:ext cx="5278630" cy="1199033"/>
            <a:chOff x="112" y="-12"/>
            <a:chExt cx="5278628" cy="1199031"/>
          </a:xfrm>
        </p:grpSpPr>
        <p:sp>
          <p:nvSpPr>
            <p:cNvPr id="1267"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1268"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1270" name="Picture 2" descr="Picture 2"/>
          <p:cNvPicPr>
            <a:picLocks noChangeAspect="1"/>
          </p:cNvPicPr>
          <p:nvPr/>
        </p:nvPicPr>
        <p:blipFill>
          <a:blip r:embed="rId5">
            <a:extLst/>
          </a:blip>
          <a:stretch>
            <a:fillRect/>
          </a:stretch>
        </p:blipFill>
        <p:spPr>
          <a:xfrm>
            <a:off x="11676660" y="1918166"/>
            <a:ext cx="2037710" cy="1147014"/>
          </a:xfrm>
          <a:prstGeom prst="rect">
            <a:avLst/>
          </a:prstGeom>
          <a:ln w="12700">
            <a:miter lim="400000"/>
          </a:ln>
        </p:spPr>
      </p:pic>
      <p:sp>
        <p:nvSpPr>
          <p:cNvPr id="1271" name="Elbow Connector 20"/>
          <p:cNvSpPr/>
          <p:nvPr/>
        </p:nvSpPr>
        <p:spPr>
          <a:xfrm>
            <a:off x="12800330" y="3252470"/>
            <a:ext cx="153671" cy="1308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72" name="Elbow Connector 21"/>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75" name="Rounded Rectangle 22">
            <a:hlinkClick r:id="rId6" invalidUrl="" action="" tgtFrame="" tooltip="" history="1" highlightClick="0" endSnd="0"/>
          </p:cNvPr>
          <p:cNvGrpSpPr/>
          <p:nvPr/>
        </p:nvGrpSpPr>
        <p:grpSpPr>
          <a:xfrm>
            <a:off x="6421654" y="5888985"/>
            <a:ext cx="1518270" cy="872595"/>
            <a:chOff x="0" y="0"/>
            <a:chExt cx="1518269" cy="872593"/>
          </a:xfrm>
        </p:grpSpPr>
        <p:sp>
          <p:nvSpPr>
            <p:cNvPr id="1273"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74"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grpSp>
        <p:nvGrpSpPr>
          <p:cNvPr id="1278" name="Rounded Rectangle 25"/>
          <p:cNvGrpSpPr/>
          <p:nvPr/>
        </p:nvGrpSpPr>
        <p:grpSpPr>
          <a:xfrm>
            <a:off x="13595450" y="6501963"/>
            <a:ext cx="1405556" cy="701039"/>
            <a:chOff x="0" y="0"/>
            <a:chExt cx="1405555" cy="701038"/>
          </a:xfrm>
        </p:grpSpPr>
        <p:sp>
          <p:nvSpPr>
            <p:cNvPr id="1276"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277"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79" name="Oval 26"/>
          <p:cNvSpPr/>
          <p:nvPr/>
        </p:nvSpPr>
        <p:spPr>
          <a:xfrm>
            <a:off x="11309308" y="616055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80" name="TextBox 27"/>
          <p:cNvSpPr txBox="1"/>
          <p:nvPr/>
        </p:nvSpPr>
        <p:spPr>
          <a:xfrm>
            <a:off x="11282577" y="6153846"/>
            <a:ext cx="57078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281" name="Elbow Connector 28"/>
          <p:cNvSpPr/>
          <p:nvPr/>
        </p:nvSpPr>
        <p:spPr>
          <a:xfrm>
            <a:off x="11853353" y="6993535"/>
            <a:ext cx="1742098" cy="265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82" name="Oval 29"/>
          <p:cNvSpPr/>
          <p:nvPr/>
        </p:nvSpPr>
        <p:spPr>
          <a:xfrm>
            <a:off x="11309308" y="6466411"/>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83" name="TextBox 30"/>
          <p:cNvSpPr txBox="1"/>
          <p:nvPr/>
        </p:nvSpPr>
        <p:spPr>
          <a:xfrm>
            <a:off x="11308222" y="6441878"/>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284" name="TextBox 32"/>
          <p:cNvSpPr txBox="1"/>
          <p:nvPr/>
        </p:nvSpPr>
        <p:spPr>
          <a:xfrm>
            <a:off x="9066917" y="5250569"/>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grpSp>
        <p:nvGrpSpPr>
          <p:cNvPr id="1287" name="Rounded Rectangle 38"/>
          <p:cNvGrpSpPr/>
          <p:nvPr/>
        </p:nvGrpSpPr>
        <p:grpSpPr>
          <a:xfrm>
            <a:off x="7704694" y="7189868"/>
            <a:ext cx="1518270" cy="753624"/>
            <a:chOff x="0" y="0"/>
            <a:chExt cx="1518269" cy="753623"/>
          </a:xfrm>
        </p:grpSpPr>
        <p:sp>
          <p:nvSpPr>
            <p:cNvPr id="128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p>
          </p:txBody>
        </p:sp>
        <p:sp>
          <p:nvSpPr>
            <p:cNvPr id="128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pPr/>
              <a:r>
                <a:t>JCS</a:t>
              </a:r>
            </a:p>
          </p:txBody>
        </p:sp>
      </p:grpSp>
      <p:sp>
        <p:nvSpPr>
          <p:cNvPr id="1288" name="Oval 39"/>
          <p:cNvSpPr/>
          <p:nvPr/>
        </p:nvSpPr>
        <p:spPr>
          <a:xfrm>
            <a:off x="8956106" y="7608185"/>
            <a:ext cx="488301" cy="376816"/>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89" name="TextBox 40"/>
          <p:cNvSpPr txBox="1"/>
          <p:nvPr/>
        </p:nvSpPr>
        <p:spPr>
          <a:xfrm>
            <a:off x="8929375" y="7601480"/>
            <a:ext cx="570780"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290" name="Oval 41"/>
          <p:cNvSpPr/>
          <p:nvPr/>
        </p:nvSpPr>
        <p:spPr>
          <a:xfrm>
            <a:off x="8956106" y="7914044"/>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91" name="TextBox 42"/>
          <p:cNvSpPr txBox="1"/>
          <p:nvPr/>
        </p:nvSpPr>
        <p:spPr>
          <a:xfrm>
            <a:off x="8955020" y="7889512"/>
            <a:ext cx="412347" cy="3327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292" name="Elbow Connector 48"/>
          <p:cNvSpPr/>
          <p:nvPr/>
        </p:nvSpPr>
        <p:spPr>
          <a:xfrm>
            <a:off x="8445499" y="5373370"/>
            <a:ext cx="17783" cy="18161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93" name="Elbow Connector 52"/>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94" name="Elbow Connector 54"/>
          <p:cNvSpPr/>
          <p:nvPr/>
        </p:nvSpPr>
        <p:spPr>
          <a:xfrm flipV="1" rot="16200000">
            <a:off x="7546767" y="6272807"/>
            <a:ext cx="1816083" cy="18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95" name="Elbow Connector 56"/>
          <p:cNvSpPr/>
          <p:nvPr/>
        </p:nvSpPr>
        <p:spPr>
          <a:xfrm rot="10800000">
            <a:off x="7939923" y="6173120"/>
            <a:ext cx="2118507" cy="6213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96" name="Elbow Connector 59"/>
          <p:cNvSpPr/>
          <p:nvPr/>
        </p:nvSpPr>
        <p:spPr>
          <a:xfrm rot="5400000">
            <a:off x="8386605" y="4103858"/>
            <a:ext cx="575493" cy="457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99" name="Rounded Rectangle 65"/>
          <p:cNvGrpSpPr/>
          <p:nvPr/>
        </p:nvGrpSpPr>
        <p:grpSpPr>
          <a:xfrm>
            <a:off x="8170626" y="3231619"/>
            <a:ext cx="1464580" cy="813060"/>
            <a:chOff x="0" y="0"/>
            <a:chExt cx="1464579" cy="813058"/>
          </a:xfrm>
        </p:grpSpPr>
        <p:sp>
          <p:nvSpPr>
            <p:cNvPr id="1297" name="Rounded Rectangle"/>
            <p:cNvSpPr/>
            <p:nvPr/>
          </p:nvSpPr>
          <p:spPr>
            <a:xfrm>
              <a:off x="0" y="0"/>
              <a:ext cx="1464580"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p>
          </p:txBody>
        </p:sp>
        <p:sp>
          <p:nvSpPr>
            <p:cNvPr id="1298" name="Data Viz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pPr/>
              <a:r>
                <a:t>Data Vizualization</a:t>
              </a:r>
            </a:p>
          </p:txBody>
        </p:sp>
      </p:grpSp>
      <p:pic>
        <p:nvPicPr>
          <p:cNvPr id="1300" name="Picture 2" descr="Picture 2"/>
          <p:cNvPicPr>
            <a:picLocks noChangeAspect="1"/>
          </p:cNvPicPr>
          <p:nvPr/>
        </p:nvPicPr>
        <p:blipFill>
          <a:blip r:embed="rId7">
            <a:extLst/>
          </a:blip>
          <a:stretch>
            <a:fillRect/>
          </a:stretch>
        </p:blipFill>
        <p:spPr>
          <a:xfrm>
            <a:off x="11676660" y="2491670"/>
            <a:ext cx="1523246" cy="800400"/>
          </a:xfrm>
          <a:prstGeom prst="rect">
            <a:avLst/>
          </a:prstGeom>
          <a:ln w="12700">
            <a:miter lim="400000"/>
          </a:ln>
        </p:spPr>
      </p:pic>
      <p:pic>
        <p:nvPicPr>
          <p:cNvPr id="1301" name="Picture 4" descr="Picture 4"/>
          <p:cNvPicPr>
            <a:picLocks noChangeAspect="1"/>
          </p:cNvPicPr>
          <p:nvPr/>
        </p:nvPicPr>
        <p:blipFill>
          <a:blip r:embed="rId8">
            <a:extLst/>
          </a:blip>
          <a:stretch>
            <a:fillRect/>
          </a:stretch>
        </p:blipFill>
        <p:spPr>
          <a:xfrm>
            <a:off x="10724195" y="2279314"/>
            <a:ext cx="829265" cy="952306"/>
          </a:xfrm>
          <a:prstGeom prst="rect">
            <a:avLst/>
          </a:prstGeom>
          <a:ln w="12700">
            <a:miter lim="400000"/>
          </a:ln>
        </p:spPr>
      </p:pic>
      <p:pic>
        <p:nvPicPr>
          <p:cNvPr id="1302" name="Picture 4" descr="Picture 4"/>
          <p:cNvPicPr>
            <a:picLocks noChangeAspect="1"/>
          </p:cNvPicPr>
          <p:nvPr/>
        </p:nvPicPr>
        <p:blipFill>
          <a:blip r:embed="rId9">
            <a:extLst/>
          </a:blip>
          <a:stretch>
            <a:fillRect/>
          </a:stretch>
        </p:blipFill>
        <p:spPr>
          <a:xfrm>
            <a:off x="13911572" y="2106851"/>
            <a:ext cx="1059669" cy="747374"/>
          </a:xfrm>
          <a:prstGeom prst="rect">
            <a:avLst/>
          </a:prstGeom>
          <a:ln w="12700">
            <a:miter lim="400000"/>
          </a:ln>
        </p:spPr>
      </p:pic>
      <p:pic>
        <p:nvPicPr>
          <p:cNvPr id="1303" name="Picture 6" descr="Picture 6"/>
          <p:cNvPicPr>
            <a:picLocks noChangeAspect="1"/>
          </p:cNvPicPr>
          <p:nvPr/>
        </p:nvPicPr>
        <p:blipFill>
          <a:blip r:embed="rId10">
            <a:extLst/>
          </a:blip>
          <a:stretch>
            <a:fillRect/>
          </a:stretch>
        </p:blipFill>
        <p:spPr>
          <a:xfrm>
            <a:off x="12892830" y="2700172"/>
            <a:ext cx="1026999" cy="308102"/>
          </a:xfrm>
          <a:prstGeom prst="rect">
            <a:avLst/>
          </a:prstGeom>
          <a:ln w="12700">
            <a:miter lim="400000"/>
          </a:ln>
        </p:spPr>
      </p:pic>
      <p:grpSp>
        <p:nvGrpSpPr>
          <p:cNvPr id="1306" name="Rounded Rectangle 78"/>
          <p:cNvGrpSpPr/>
          <p:nvPr/>
        </p:nvGrpSpPr>
        <p:grpSpPr>
          <a:xfrm>
            <a:off x="7513318" y="7100213"/>
            <a:ext cx="777243" cy="481661"/>
            <a:chOff x="0" y="0"/>
            <a:chExt cx="777241" cy="481660"/>
          </a:xfrm>
        </p:grpSpPr>
        <p:sp>
          <p:nvSpPr>
            <p:cNvPr id="1304"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p>
          </p:txBody>
        </p:sp>
        <p:sp>
          <p:nvSpPr>
            <p:cNvPr id="1305" name="ADF"/>
            <p:cNvSpPr txBox="1"/>
            <p:nvPr/>
          </p:nvSpPr>
          <p:spPr>
            <a:xfrm>
              <a:off x="23512" y="30009"/>
              <a:ext cx="730217" cy="421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pPr/>
              <a:r>
                <a:t>ADF</a:t>
              </a:r>
            </a:p>
          </p:txBody>
        </p:sp>
      </p:grpSp>
      <p:grpSp>
        <p:nvGrpSpPr>
          <p:cNvPr id="1309" name="Rounded Rectangle 81"/>
          <p:cNvGrpSpPr/>
          <p:nvPr/>
        </p:nvGrpSpPr>
        <p:grpSpPr>
          <a:xfrm>
            <a:off x="9777958" y="7100213"/>
            <a:ext cx="777243" cy="481661"/>
            <a:chOff x="0" y="0"/>
            <a:chExt cx="777241" cy="481660"/>
          </a:xfrm>
        </p:grpSpPr>
        <p:sp>
          <p:nvSpPr>
            <p:cNvPr id="1307"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p>
          </p:txBody>
        </p:sp>
        <p:sp>
          <p:nvSpPr>
            <p:cNvPr id="1308" name="SOAP"/>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pPr/>
              <a:r>
                <a:t>SOAP</a:t>
              </a:r>
            </a:p>
          </p:txBody>
        </p:sp>
      </p:grpSp>
      <p:grpSp>
        <p:nvGrpSpPr>
          <p:cNvPr id="1312" name="Rounded Rectangle 82"/>
          <p:cNvGrpSpPr/>
          <p:nvPr/>
        </p:nvGrpSpPr>
        <p:grpSpPr>
          <a:xfrm>
            <a:off x="10905720" y="7115454"/>
            <a:ext cx="777243" cy="481661"/>
            <a:chOff x="0" y="0"/>
            <a:chExt cx="777241" cy="481660"/>
          </a:xfrm>
        </p:grpSpPr>
        <p:sp>
          <p:nvSpPr>
            <p:cNvPr id="1310"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p>
          </p:txBody>
        </p:sp>
        <p:sp>
          <p:nvSpPr>
            <p:cNvPr id="1311" name="REST"/>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pPr/>
              <a:r>
                <a:t>REST</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Title 1"/>
          <p:cNvSpPr txBox="1"/>
          <p:nvPr>
            <p:ph type="title"/>
          </p:nvPr>
        </p:nvSpPr>
        <p:spPr>
          <a:xfrm>
            <a:off x="1192214" y="519113"/>
            <a:ext cx="14955838" cy="1885951"/>
          </a:xfrm>
          <a:prstGeom prst="rect">
            <a:avLst/>
          </a:prstGeom>
        </p:spPr>
        <p:txBody>
          <a:bodyPr/>
          <a:lstStyle/>
          <a:p>
            <a:pPr/>
            <a:r>
              <a:t>The Team</a:t>
            </a:r>
          </a:p>
        </p:txBody>
      </p:sp>
      <p:sp>
        <p:nvSpPr>
          <p:cNvPr id="720" name="Content Placeholder 2"/>
          <p:cNvSpPr txBox="1"/>
          <p:nvPr>
            <p:ph type="body" idx="1"/>
          </p:nvPr>
        </p:nvSpPr>
        <p:spPr>
          <a:xfrm>
            <a:off x="1192214" y="2597149"/>
            <a:ext cx="14955838" cy="6188078"/>
          </a:xfrm>
          <a:prstGeom prst="rect">
            <a:avLst/>
          </a:prstGeom>
        </p:spPr>
        <p:txBody>
          <a:bodyPr/>
          <a:lstStyle/>
          <a:p>
            <a:pPr/>
            <a:r>
              <a:t>Distributed</a:t>
            </a:r>
          </a:p>
          <a:p>
            <a:pPr lvl="1" marL="914231" indent="-304743">
              <a:spcBef>
                <a:spcPts val="600"/>
              </a:spcBef>
              <a:defRPr sz="3100"/>
            </a:pPr>
            <a:r>
              <a:t>Three countries, Four partners, Five Locations</a:t>
            </a:r>
          </a:p>
          <a:p>
            <a:pPr lvl="1" marL="914231" indent="-304743">
              <a:spcBef>
                <a:spcPts val="600"/>
              </a:spcBef>
              <a:defRPr sz="3100"/>
            </a:pPr>
            <a:r>
              <a:t>The Cloud is omnipresent</a:t>
            </a:r>
          </a:p>
          <a:p>
            <a:pPr lvl="2" marL="152372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1" cy="190500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9"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7"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7" cy="1946177"/>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Title 1"/>
          <p:cNvSpPr txBox="1"/>
          <p:nvPr>
            <p:ph type="title"/>
          </p:nvPr>
        </p:nvSpPr>
        <p:spPr>
          <a:xfrm>
            <a:off x="977769" y="843460"/>
            <a:ext cx="12883040" cy="1346290"/>
          </a:xfrm>
          <a:prstGeom prst="rect">
            <a:avLst/>
          </a:prstGeom>
        </p:spPr>
        <p:txBody>
          <a:bodyPr/>
          <a:lstStyle/>
          <a:p>
            <a:pPr/>
            <a:r>
              <a:t>Business scenario (2016)</a:t>
            </a:r>
          </a:p>
        </p:txBody>
      </p:sp>
      <p:grpSp>
        <p:nvGrpSpPr>
          <p:cNvPr id="730" name="Explosion 1 2"/>
          <p:cNvGrpSpPr/>
          <p:nvPr/>
        </p:nvGrpSpPr>
        <p:grpSpPr>
          <a:xfrm>
            <a:off x="10571474" y="6667919"/>
            <a:ext cx="3769368" cy="2217003"/>
            <a:chOff x="0" y="-1"/>
            <a:chExt cx="3769367" cy="2217002"/>
          </a:xfrm>
        </p:grpSpPr>
        <p:sp>
          <p:nvSpPr>
            <p:cNvPr id="728"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729"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32" name="Picture 4" descr="Picture 4"/>
          <p:cNvPicPr>
            <a:picLocks noChangeAspect="1"/>
          </p:cNvPicPr>
          <p:nvPr/>
        </p:nvPicPr>
        <p:blipFill>
          <a:blip r:embed="rId3">
            <a:extLst/>
          </a:blip>
          <a:srcRect l="10" t="0" r="0" b="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fill="norm" stroke="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33" name="Picture 6" descr="Picture 6"/>
          <p:cNvPicPr>
            <a:picLocks noChangeAspect="1"/>
          </p:cNvPicPr>
          <p:nvPr/>
        </p:nvPicPr>
        <p:blipFill>
          <a:blip r:embed="rId4">
            <a:extLst/>
          </a:blip>
          <a:srcRect l="0" t="15" r="0"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fill="norm" stroke="1"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fill="norm" stroke="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l="0" t="0" r="0"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37" name="Right Arrow 9"/>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38" name="Right Arrow 10"/>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739"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44" name="Rounded Rectangle 14"/>
          <p:cNvGrpSpPr/>
          <p:nvPr/>
        </p:nvGrpSpPr>
        <p:grpSpPr>
          <a:xfrm>
            <a:off x="12097639" y="3475289"/>
            <a:ext cx="3127122" cy="1131502"/>
            <a:chOff x="0" y="0"/>
            <a:chExt cx="3127120" cy="1131500"/>
          </a:xfrm>
        </p:grpSpPr>
        <p:sp>
          <p:nvSpPr>
            <p:cNvPr id="742"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43"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Evaluate Proposal</a:t>
              </a:r>
            </a:p>
          </p:txBody>
        </p:sp>
      </p:grpSp>
      <p:grpSp>
        <p:nvGrpSpPr>
          <p:cNvPr id="748" name="Smiley Face 15"/>
          <p:cNvGrpSpPr/>
          <p:nvPr/>
        </p:nvGrpSpPr>
        <p:grpSpPr>
          <a:xfrm>
            <a:off x="13090722" y="4207396"/>
            <a:ext cx="504061" cy="501752"/>
            <a:chOff x="-1" y="0"/>
            <a:chExt cx="504060" cy="501750"/>
          </a:xfrm>
        </p:grpSpPr>
        <p:sp>
          <p:nvSpPr>
            <p:cNvPr id="745"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46"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47"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grpSp>
        <p:nvGrpSpPr>
          <p:cNvPr id="752" name="Smiley Face 16"/>
          <p:cNvGrpSpPr/>
          <p:nvPr/>
        </p:nvGrpSpPr>
        <p:grpSpPr>
          <a:xfrm>
            <a:off x="13090722" y="3378269"/>
            <a:ext cx="504061" cy="501752"/>
            <a:chOff x="-1" y="0"/>
            <a:chExt cx="504060" cy="501750"/>
          </a:xfrm>
        </p:grpSpPr>
        <p:sp>
          <p:nvSpPr>
            <p:cNvPr id="749"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5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5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sp>
        <p:nvSpPr>
          <p:cNvPr id="753" name="Block Arc 17"/>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p>
        </p:txBody>
      </p:sp>
      <p:grpSp>
        <p:nvGrpSpPr>
          <p:cNvPr id="756" name="Rounded Rectangle 18"/>
          <p:cNvGrpSpPr/>
          <p:nvPr/>
        </p:nvGrpSpPr>
        <p:grpSpPr>
          <a:xfrm>
            <a:off x="8625423" y="1813074"/>
            <a:ext cx="2146073" cy="2117184"/>
            <a:chOff x="0" y="0"/>
            <a:chExt cx="2146072" cy="2117182"/>
          </a:xfrm>
        </p:grpSpPr>
        <p:sp>
          <p:nvSpPr>
            <p:cNvPr id="754"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55"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60" y="5298547"/>
            <a:ext cx="4765662" cy="960044"/>
            <a:chOff x="0" y="0"/>
            <a:chExt cx="4765661" cy="960042"/>
          </a:xfrm>
        </p:grpSpPr>
        <p:sp>
          <p:nvSpPr>
            <p:cNvPr id="757"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58"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Publish Enriched Approved Proposals on Web Portal</a:t>
              </a:r>
            </a:p>
          </p:txBody>
        </p:sp>
      </p:grpSp>
      <p:sp>
        <p:nvSpPr>
          <p:cNvPr id="760" name="Right Arrow 20"/>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61" name="Elbow Connector 21"/>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762" name="Elbow Connector 22"/>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763" name="Freeform 23"/>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32"/>
                                        </p:tgtEl>
                                        <p:attrNameLst>
                                          <p:attrName>style.visibility</p:attrName>
                                        </p:attrNameLst>
                                      </p:cBhvr>
                                      <p:to>
                                        <p:strVal val="visible"/>
                                      </p:to>
                                    </p:set>
                                    <p:animEffect filter="dissolve" transition="in">
                                      <p:cBhvr>
                                        <p:cTn id="7" dur="500"/>
                                        <p:tgtEl>
                                          <p:spTgt spid="73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733"/>
                                        </p:tgtEl>
                                        <p:attrNameLst>
                                          <p:attrName>style.visibility</p:attrName>
                                        </p:attrNameLst>
                                      </p:cBhvr>
                                      <p:to>
                                        <p:strVal val="visible"/>
                                      </p:to>
                                    </p:set>
                                    <p:animEffect filter="dissolve" transition="in">
                                      <p:cBhvr>
                                        <p:cTn id="11" dur="500"/>
                                        <p:tgtEl>
                                          <p:spTgt spid="73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735"/>
                                        </p:tgtEl>
                                        <p:attrNameLst>
                                          <p:attrName>style.visibility</p:attrName>
                                        </p:attrNameLst>
                                      </p:cBhvr>
                                      <p:to>
                                        <p:strVal val="visible"/>
                                      </p:to>
                                    </p:set>
                                    <p:animEffect filter="dissolve" transition="in">
                                      <p:cBhvr>
                                        <p:cTn id="15" dur="500"/>
                                        <p:tgtEl>
                                          <p:spTgt spid="735"/>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734"/>
                                        </p:tgtEl>
                                        <p:attrNameLst>
                                          <p:attrName>style.visibility</p:attrName>
                                        </p:attrNameLst>
                                      </p:cBhvr>
                                      <p:to>
                                        <p:strVal val="visible"/>
                                      </p:to>
                                    </p:set>
                                    <p:animEffect filter="dissolve" transition="in">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10" fill="hold">
                                  <p:stCondLst>
                                    <p:cond delay="0"/>
                                  </p:stCondLst>
                                  <p:iterate type="el" backwards="0">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Class="entr" nodeType="afterEffect" presetSubtype="4" presetID="2" grpId="11" fill="hold">
                                  <p:stCondLst>
                                    <p:cond delay="0"/>
                                  </p:stCondLst>
                                  <p:iterate type="el" backwards="0">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Class="entr" nodeType="afterEffect" presetSubtype="4" presetID="2" grpId="12" fill="hold">
                                  <p:stCondLst>
                                    <p:cond delay="0"/>
                                  </p:stCondLst>
                                  <p:iterate type="el" backwards="0">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3" fill="hold">
                                  <p:stCondLst>
                                    <p:cond delay="0"/>
                                  </p:stCondLst>
                                  <p:iterate type="el" backwards="0">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4" fill="hold">
                                  <p:stCondLst>
                                    <p:cond delay="0"/>
                                  </p:stCondLst>
                                  <p:iterate type="el" backwards="0">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6" fill="hold">
                                  <p:stCondLst>
                                    <p:cond delay="0"/>
                                  </p:stCondLst>
                                  <p:iterate type="el" backwards="0">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17" fill="hold">
                                  <p:stCondLst>
                                    <p:cond delay="0"/>
                                  </p:stCondLst>
                                  <p:iterate type="el" backwards="0">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18" fill="hold">
                                  <p:stCondLst>
                                    <p:cond delay="0"/>
                                  </p:stCondLst>
                                  <p:iterate type="el" backwards="0">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19" fill="hold">
                                  <p:stCondLst>
                                    <p:cond delay="0"/>
                                  </p:stCondLst>
                                  <p:iterate type="el" backwards="0">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0" fill="hold">
                                  <p:stCondLst>
                                    <p:cond delay="0"/>
                                  </p:stCondLst>
                                  <p:iterate type="el" backwards="0">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1" fill="hold">
                                  <p:stCondLst>
                                    <p:cond delay="0"/>
                                  </p:stCondLst>
                                  <p:iterate type="el" backwards="0">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5" grpId="3"/>
      <p:bldP build="whole" bldLvl="1" animBg="1" rev="0" advAuto="0" spid="759" grpId="20"/>
      <p:bldP build="whole" bldLvl="1" animBg="1" rev="0" advAuto="0" spid="741" grpId="12"/>
      <p:bldP build="whole" bldLvl="1" animBg="1" rev="0" advAuto="0" spid="738" grpId="6"/>
      <p:bldP build="whole" bldLvl="1" animBg="1" rev="0" advAuto="0" spid="744" grpId="15"/>
      <p:bldP build="whole" bldLvl="1" animBg="1" rev="0" advAuto="0" spid="760" grpId="7"/>
      <p:bldP build="whole" bldLvl="1" animBg="1" rev="0" advAuto="0" spid="740" grpId="11"/>
      <p:bldP build="whole" bldLvl="1" animBg="1" rev="0" advAuto="0" spid="748" grpId="16"/>
      <p:bldP build="whole" bldLvl="1" animBg="1" rev="0" advAuto="0" spid="753" grpId="18"/>
      <p:bldP build="whole" bldLvl="1" animBg="1" rev="0" advAuto="0" spid="731" grpId="5"/>
      <p:bldP build="whole" bldLvl="1" animBg="1" rev="0" advAuto="0" spid="756" grpId="14"/>
      <p:bldP build="whole" bldLvl="1" animBg="1" rev="0" advAuto="0" spid="734" grpId="4"/>
      <p:bldP build="whole" bldLvl="1" animBg="1" rev="0" advAuto="0" spid="732" grpId="1"/>
      <p:bldP build="whole" bldLvl="1" animBg="1" rev="0" advAuto="0" spid="733" grpId="2"/>
      <p:bldP build="whole" bldLvl="1" animBg="1" rev="0" advAuto="0" spid="736" grpId="9"/>
      <p:bldP build="whole" bldLvl="1" animBg="1" rev="0" advAuto="0" spid="763" grpId="13"/>
      <p:bldP build="whole" bldLvl="1" animBg="1" rev="0" advAuto="0" spid="739" grpId="10"/>
      <p:bldP build="whole" bldLvl="1" animBg="1" rev="0" advAuto="0" spid="737" grpId="8"/>
      <p:bldP build="whole" bldLvl="1" animBg="1" rev="0" advAuto="0" spid="752" grpId="17"/>
      <p:bldP build="whole" bldLvl="1" animBg="1" rev="0" advAuto="0" spid="762" grpId="21"/>
      <p:bldP build="whole" bldLvl="1" animBg="1" rev="0" advAuto="0" spid="761" grpId="19"/>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67" name="Rounded Rectangle 38"/>
          <p:cNvGrpSpPr/>
          <p:nvPr/>
        </p:nvGrpSpPr>
        <p:grpSpPr>
          <a:xfrm>
            <a:off x="15128543" y="8537254"/>
            <a:ext cx="2096726" cy="1119085"/>
            <a:chOff x="0" y="0"/>
            <a:chExt cx="2096724" cy="1119084"/>
          </a:xfrm>
        </p:grpSpPr>
        <p:sp>
          <p:nvSpPr>
            <p:cNvPr id="765"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766" name="Social Media integr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Social Media integration</a:t>
              </a:r>
            </a:p>
          </p:txBody>
        </p:sp>
      </p:grpSp>
      <p:grpSp>
        <p:nvGrpSpPr>
          <p:cNvPr id="770" name="Rounded Rectangle 35"/>
          <p:cNvGrpSpPr/>
          <p:nvPr/>
        </p:nvGrpSpPr>
        <p:grpSpPr>
          <a:xfrm>
            <a:off x="14340839" y="7630707"/>
            <a:ext cx="2096726" cy="1119085"/>
            <a:chOff x="0" y="0"/>
            <a:chExt cx="2096724" cy="1119084"/>
          </a:xfrm>
        </p:grpSpPr>
        <p:sp>
          <p:nvSpPr>
            <p:cNvPr id="768"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769" name="Data Visualiz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Data Visualization</a:t>
              </a:r>
            </a:p>
          </p:txBody>
        </p:sp>
      </p:grpSp>
      <p:sp>
        <p:nvSpPr>
          <p:cNvPr id="771" name="Title 1"/>
          <p:cNvSpPr txBox="1"/>
          <p:nvPr>
            <p:ph type="title"/>
          </p:nvPr>
        </p:nvSpPr>
        <p:spPr>
          <a:xfrm>
            <a:off x="977769" y="843460"/>
            <a:ext cx="12883040" cy="1346290"/>
          </a:xfrm>
          <a:prstGeom prst="rect">
            <a:avLst/>
          </a:prstGeom>
        </p:spPr>
        <p:txBody>
          <a:bodyPr/>
          <a:lstStyle/>
          <a:p>
            <a:pPr/>
            <a:r>
              <a:t>Extended business scenario (2017)</a:t>
            </a:r>
          </a:p>
        </p:txBody>
      </p:sp>
      <p:grpSp>
        <p:nvGrpSpPr>
          <p:cNvPr id="774" name="Explosion 1 4"/>
          <p:cNvGrpSpPr/>
          <p:nvPr/>
        </p:nvGrpSpPr>
        <p:grpSpPr>
          <a:xfrm>
            <a:off x="10571474" y="6667919"/>
            <a:ext cx="3769368" cy="2217003"/>
            <a:chOff x="0" y="-1"/>
            <a:chExt cx="3769367" cy="2217002"/>
          </a:xfrm>
        </p:grpSpPr>
        <p:sp>
          <p:nvSpPr>
            <p:cNvPr id="772"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773"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76" name="Picture 6" descr="Picture 6"/>
          <p:cNvPicPr>
            <a:picLocks noChangeAspect="1"/>
          </p:cNvPicPr>
          <p:nvPr/>
        </p:nvPicPr>
        <p:blipFill>
          <a:blip r:embed="rId3">
            <a:extLst/>
          </a:blip>
          <a:srcRect l="10" t="0" r="0" b="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fill="norm" stroke="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77" name="Picture 6" descr="Picture 6"/>
          <p:cNvPicPr>
            <a:picLocks noChangeAspect="1"/>
          </p:cNvPicPr>
          <p:nvPr/>
        </p:nvPicPr>
        <p:blipFill>
          <a:blip r:embed="rId4">
            <a:extLst/>
          </a:blip>
          <a:srcRect l="0" t="15" r="0"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fill="norm" stroke="1"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fill="norm" stroke="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l="0" t="0" r="0"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81" name="Right Arrow 11"/>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82" name="Right Arrow 12"/>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783"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88" name="Rounded Rectangle 16"/>
          <p:cNvGrpSpPr/>
          <p:nvPr/>
        </p:nvGrpSpPr>
        <p:grpSpPr>
          <a:xfrm>
            <a:off x="12097639" y="3475289"/>
            <a:ext cx="3127122" cy="1131502"/>
            <a:chOff x="0" y="0"/>
            <a:chExt cx="3127120" cy="1131500"/>
          </a:xfrm>
        </p:grpSpPr>
        <p:sp>
          <p:nvSpPr>
            <p:cNvPr id="786"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87"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Evaluate Proposal</a:t>
              </a:r>
            </a:p>
          </p:txBody>
        </p:sp>
      </p:grpSp>
      <p:grpSp>
        <p:nvGrpSpPr>
          <p:cNvPr id="792" name="Smiley Face 17"/>
          <p:cNvGrpSpPr/>
          <p:nvPr/>
        </p:nvGrpSpPr>
        <p:grpSpPr>
          <a:xfrm>
            <a:off x="13090722" y="4207396"/>
            <a:ext cx="504061" cy="501752"/>
            <a:chOff x="-1" y="0"/>
            <a:chExt cx="504060" cy="501750"/>
          </a:xfrm>
        </p:grpSpPr>
        <p:sp>
          <p:nvSpPr>
            <p:cNvPr id="789"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grpSp>
        <p:nvGrpSpPr>
          <p:cNvPr id="796" name="Smiley Face 18"/>
          <p:cNvGrpSpPr/>
          <p:nvPr/>
        </p:nvGrpSpPr>
        <p:grpSpPr>
          <a:xfrm>
            <a:off x="13090722" y="3378269"/>
            <a:ext cx="504061" cy="501752"/>
            <a:chOff x="-1" y="0"/>
            <a:chExt cx="504060" cy="501750"/>
          </a:xfrm>
        </p:grpSpPr>
        <p:sp>
          <p:nvSpPr>
            <p:cNvPr id="793"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4"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5"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sp>
        <p:nvSpPr>
          <p:cNvPr id="797" name="Block Arc 19"/>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p>
        </p:txBody>
      </p:sp>
      <p:grpSp>
        <p:nvGrpSpPr>
          <p:cNvPr id="800" name="Rounded Rectangle 20"/>
          <p:cNvGrpSpPr/>
          <p:nvPr/>
        </p:nvGrpSpPr>
        <p:grpSpPr>
          <a:xfrm>
            <a:off x="8625423" y="1813074"/>
            <a:ext cx="2146073" cy="2117184"/>
            <a:chOff x="0" y="0"/>
            <a:chExt cx="2146072" cy="2117182"/>
          </a:xfrm>
        </p:grpSpPr>
        <p:sp>
          <p:nvSpPr>
            <p:cNvPr id="798"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99"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60" y="5298547"/>
            <a:ext cx="4765662" cy="960044"/>
            <a:chOff x="0" y="0"/>
            <a:chExt cx="4765661" cy="960042"/>
          </a:xfrm>
        </p:grpSpPr>
        <p:sp>
          <p:nvSpPr>
            <p:cNvPr id="801"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802"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Publish Enriched Approved Proposals on Web Portal</a:t>
              </a:r>
            </a:p>
          </p:txBody>
        </p:sp>
      </p:grpSp>
      <p:sp>
        <p:nvSpPr>
          <p:cNvPr id="804" name="Right Arrow 22"/>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805" name="Elbow Connector 23"/>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806" name="Elbow Connector 24"/>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807" name="Freeform 25"/>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808" name="Right Arrow 26"/>
          <p:cNvSpPr/>
          <p:nvPr/>
        </p:nvSpPr>
        <p:spPr>
          <a:xfrm rot="18936806">
            <a:off x="14589039" y="5030661"/>
            <a:ext cx="1066551" cy="3609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11" name="Rounded Rectangle 27"/>
          <p:cNvGrpSpPr/>
          <p:nvPr/>
        </p:nvGrpSpPr>
        <p:grpSpPr>
          <a:xfrm>
            <a:off x="15377159" y="3564272"/>
            <a:ext cx="1841185" cy="2186939"/>
            <a:chOff x="0" y="0"/>
            <a:chExt cx="1841184" cy="2186938"/>
          </a:xfrm>
        </p:grpSpPr>
        <p:sp>
          <p:nvSpPr>
            <p:cNvPr id="809"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0" name="Send email,…"/>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5" cy="2186939"/>
            <a:chOff x="0" y="0"/>
            <a:chExt cx="1841184" cy="2186938"/>
          </a:xfrm>
        </p:grpSpPr>
        <p:sp>
          <p:nvSpPr>
            <p:cNvPr id="812"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3" name="Access Artist proposal through Chat client"/>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Access Artist proposal through Chat client</a:t>
              </a:r>
            </a:p>
          </p:txBody>
        </p:sp>
      </p:grpSp>
      <p:sp>
        <p:nvSpPr>
          <p:cNvPr id="815" name="Right Arrow 29"/>
          <p:cNvSpPr/>
          <p:nvPr/>
        </p:nvSpPr>
        <p:spPr>
          <a:xfrm rot="11823981">
            <a:off x="14584258" y="5828555"/>
            <a:ext cx="845240"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18" name="Rounded Rectangle 30"/>
          <p:cNvGrpSpPr/>
          <p:nvPr/>
        </p:nvGrpSpPr>
        <p:grpSpPr>
          <a:xfrm>
            <a:off x="13661200" y="6284307"/>
            <a:ext cx="1461115" cy="1767839"/>
            <a:chOff x="0" y="0"/>
            <a:chExt cx="1461114" cy="1767838"/>
          </a:xfrm>
        </p:grpSpPr>
        <p:sp>
          <p:nvSpPr>
            <p:cNvPr id="816" name="Rounded Rectangle"/>
            <p:cNvSpPr/>
            <p:nvPr/>
          </p:nvSpPr>
          <p:spPr>
            <a:xfrm>
              <a:off x="0" y="175114"/>
              <a:ext cx="1461115"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7" name="Publish through Mobile App"/>
            <p:cNvSpPr txBox="1"/>
            <p:nvPr/>
          </p:nvSpPr>
          <p:spPr>
            <a:xfrm>
              <a:off x="69201" y="0"/>
              <a:ext cx="1322712" cy="176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Publish through Mobile App</a:t>
              </a:r>
            </a:p>
          </p:txBody>
        </p:sp>
      </p:grpSp>
      <p:sp>
        <p:nvSpPr>
          <p:cNvPr id="819" name="Right Arrow 31"/>
          <p:cNvSpPr/>
          <p:nvPr/>
        </p:nvSpPr>
        <p:spPr>
          <a:xfrm rot="15861290">
            <a:off x="13900495" y="6039634"/>
            <a:ext cx="638332"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22" name="Rounded Rectangle 32"/>
          <p:cNvGrpSpPr/>
          <p:nvPr/>
        </p:nvGrpSpPr>
        <p:grpSpPr>
          <a:xfrm>
            <a:off x="13090723" y="738508"/>
            <a:ext cx="3411617" cy="1417613"/>
            <a:chOff x="0" y="0"/>
            <a:chExt cx="3411615" cy="1417612"/>
          </a:xfrm>
        </p:grpSpPr>
        <p:sp>
          <p:nvSpPr>
            <p:cNvPr id="820" name="Rounded Rectangle"/>
            <p:cNvSpPr/>
            <p:nvPr/>
          </p:nvSpPr>
          <p:spPr>
            <a:xfrm>
              <a:off x="0" y="0"/>
              <a:ext cx="3411616"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1" name="Provide end to end monitoring at business and IT level"/>
            <p:cNvSpPr txBox="1"/>
            <p:nvPr/>
          </p:nvSpPr>
          <p:spPr>
            <a:xfrm>
              <a:off x="69201" y="34434"/>
              <a:ext cx="3273214" cy="1348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Provide end to end monitoring at business and IT level</a:t>
              </a:r>
            </a:p>
          </p:txBody>
        </p:sp>
      </p:grpSp>
      <p:sp>
        <p:nvSpPr>
          <p:cNvPr id="823" name="Right Arrow 33"/>
          <p:cNvSpPr/>
          <p:nvPr/>
        </p:nvSpPr>
        <p:spPr>
          <a:xfrm rot="18936806">
            <a:off x="12744711" y="1466544"/>
            <a:ext cx="617468"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26" name="Rounded Rectangle 34"/>
          <p:cNvGrpSpPr/>
          <p:nvPr/>
        </p:nvGrpSpPr>
        <p:grpSpPr>
          <a:xfrm>
            <a:off x="9204959" y="3598221"/>
            <a:ext cx="2480489" cy="1767839"/>
            <a:chOff x="0" y="0"/>
            <a:chExt cx="2480487" cy="1767838"/>
          </a:xfrm>
        </p:grpSpPr>
        <p:sp>
          <p:nvSpPr>
            <p:cNvPr id="824" name="Rounded Rectangle"/>
            <p:cNvSpPr/>
            <p:nvPr/>
          </p:nvSpPr>
          <p:spPr>
            <a:xfrm>
              <a:off x="0" y="175114"/>
              <a:ext cx="2480488"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5" name="Lower cost/increase speed  of using 3rd party APIs"/>
            <p:cNvSpPr txBox="1"/>
            <p:nvPr/>
          </p:nvSpPr>
          <p:spPr>
            <a:xfrm>
              <a:off x="69201" y="0"/>
              <a:ext cx="2342086" cy="176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Lower cost/increase speed  of using 3rd party APIs</a:t>
              </a:r>
            </a:p>
          </p:txBody>
        </p:sp>
      </p:grpSp>
      <p:grpSp>
        <p:nvGrpSpPr>
          <p:cNvPr id="829" name="Rounded Rectangle 36"/>
          <p:cNvGrpSpPr/>
          <p:nvPr/>
        </p:nvGrpSpPr>
        <p:grpSpPr>
          <a:xfrm>
            <a:off x="9299885" y="6219009"/>
            <a:ext cx="2290638" cy="1080702"/>
            <a:chOff x="0" y="0"/>
            <a:chExt cx="2290636" cy="1080700"/>
          </a:xfrm>
        </p:grpSpPr>
        <p:sp>
          <p:nvSpPr>
            <p:cNvPr id="827" name="Rounded Rectangle"/>
            <p:cNvSpPr/>
            <p:nvPr/>
          </p:nvSpPr>
          <p:spPr>
            <a:xfrm>
              <a:off x="0" y="0"/>
              <a:ext cx="2290637" cy="108070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8" name="Publish Business APIs"/>
            <p:cNvSpPr txBox="1"/>
            <p:nvPr/>
          </p:nvSpPr>
          <p:spPr>
            <a:xfrm>
              <a:off x="52755" y="75529"/>
              <a:ext cx="2185127" cy="9296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Publish Business APIs</a:t>
              </a:r>
            </a:p>
          </p:txBody>
        </p:sp>
      </p:grpSp>
      <p:grpSp>
        <p:nvGrpSpPr>
          <p:cNvPr id="832" name="Rounded Rectangle 37"/>
          <p:cNvGrpSpPr/>
          <p:nvPr/>
        </p:nvGrpSpPr>
        <p:grpSpPr>
          <a:xfrm>
            <a:off x="330914" y="6962809"/>
            <a:ext cx="3731222" cy="1828446"/>
            <a:chOff x="0" y="0"/>
            <a:chExt cx="3731220" cy="1828444"/>
          </a:xfrm>
        </p:grpSpPr>
        <p:sp>
          <p:nvSpPr>
            <p:cNvPr id="830" name="Rounded Rectangle"/>
            <p:cNvSpPr/>
            <p:nvPr/>
          </p:nvSpPr>
          <p:spPr>
            <a:xfrm>
              <a:off x="-1" y="0"/>
              <a:ext cx="3731222" cy="182844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31" name="Use automated collaboration platform with source control and continuous delivery"/>
            <p:cNvSpPr txBox="1"/>
            <p:nvPr/>
          </p:nvSpPr>
          <p:spPr>
            <a:xfrm>
              <a:off x="89256" y="30300"/>
              <a:ext cx="3552709" cy="17678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Use automated collaboration platform with source control and continuous delivery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3" fill="hold">
                                  <p:stCondLst>
                                    <p:cond delay="0"/>
                                  </p:stCondLst>
                                  <p:iterate type="el" backwards="0">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29" grpId="5"/>
      <p:bldP build="whole" bldLvl="1" animBg="1" rev="0" advAuto="0" spid="826" grpId="8"/>
      <p:bldP build="whole" bldLvl="1" animBg="1" rev="0" advAuto="0" spid="832" grpId="11"/>
      <p:bldP build="whole" bldLvl="1" animBg="1" rev="0" advAuto="0" spid="770" grpId="12"/>
      <p:bldP build="whole" bldLvl="1" animBg="1" rev="0" advAuto="0" spid="822" grpId="6"/>
      <p:bldP build="whole" bldLvl="1" animBg="1" rev="0" advAuto="0" spid="814" grpId="3"/>
      <p:bldP build="whole" bldLvl="1" animBg="1" rev="0" advAuto="0" spid="819" grpId="2"/>
      <p:bldP build="whole" bldLvl="1" animBg="1" rev="0" advAuto="0" spid="808" grpId="9"/>
      <p:bldP build="whole" bldLvl="1" animBg="1" rev="0" advAuto="0" spid="815" grpId="4"/>
      <p:bldP build="whole" bldLvl="1" animBg="1" rev="0" advAuto="0" spid="811" grpId="10"/>
      <p:bldP build="whole" bldLvl="1" animBg="1" rev="0" advAuto="0" spid="767" grpId="13"/>
      <p:bldP build="whole" bldLvl="1" animBg="1" rev="0" advAuto="0" spid="818" grpId="1"/>
      <p:bldP build="whole" bldLvl="1" animBg="1" rev="0" advAuto="0" spid="823" grpId="7"/>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4" name="Title 1"/>
          <p:cNvSpPr txBox="1"/>
          <p:nvPr>
            <p:ph type="title"/>
          </p:nvPr>
        </p:nvSpPr>
        <p:spPr>
          <a:xfrm>
            <a:off x="977770" y="843460"/>
            <a:ext cx="14262229" cy="1346290"/>
          </a:xfrm>
          <a:prstGeom prst="rect">
            <a:avLst/>
          </a:prstGeom>
        </p:spPr>
        <p:txBody>
          <a:bodyPr/>
          <a:lstStyle/>
          <a:p>
            <a:pPr/>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Title 1"/>
          <p:cNvSpPr txBox="1"/>
          <p:nvPr>
            <p:ph type="title"/>
          </p:nvPr>
        </p:nvSpPr>
        <p:spPr>
          <a:xfrm>
            <a:off x="977771" y="843460"/>
            <a:ext cx="15966339" cy="1346290"/>
          </a:xfrm>
          <a:prstGeom prst="rect">
            <a:avLst/>
          </a:prstGeom>
        </p:spPr>
        <p:txBody>
          <a:bodyPr/>
          <a:lstStyle>
            <a:lvl1pPr>
              <a:defRPr sz="4800"/>
            </a:lvl1pPr>
          </a:lstStyle>
          <a:p>
            <a:pPr/>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0" name="Title 1"/>
          <p:cNvSpPr txBox="1"/>
          <p:nvPr>
            <p:ph type="title"/>
          </p:nvPr>
        </p:nvSpPr>
        <p:spPr>
          <a:xfrm>
            <a:off x="1300519" y="865682"/>
            <a:ext cx="14739226" cy="2090705"/>
          </a:xfrm>
          <a:prstGeom prst="rect">
            <a:avLst/>
          </a:prstGeom>
        </p:spPr>
        <p:txBody>
          <a:bodyPr/>
          <a:lstStyle/>
          <a:p>
            <a:pPr/>
            <a:r>
              <a:t>Now you tweet your Artist Proposal for OOW 2017</a:t>
            </a:r>
          </a:p>
        </p:txBody>
      </p:sp>
      <p:sp>
        <p:nvSpPr>
          <p:cNvPr id="841" name="Subtitle 2"/>
          <p:cNvSpPr txBox="1"/>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b="1" sz="4100"/>
            </a:pPr>
            <a:r>
              <a:t>Note: use underscore for space</a:t>
            </a:r>
            <a:r>
              <a:rPr b="0" sz="470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7"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4" cy="346834"/>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4" cy="173418"/>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4"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4" cy="346834"/>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2" cy="173418"/>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